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58" r:id="rId3"/>
    <p:sldId id="259" r:id="rId4"/>
    <p:sldId id="260" r:id="rId5"/>
    <p:sldId id="261" r:id="rId6"/>
    <p:sldId id="262" r:id="rId7"/>
    <p:sldId id="324" r:id="rId8"/>
    <p:sldId id="264" r:id="rId9"/>
    <p:sldId id="265" r:id="rId10"/>
    <p:sldId id="266" r:id="rId11"/>
    <p:sldId id="267" r:id="rId12"/>
    <p:sldId id="268" r:id="rId13"/>
    <p:sldId id="269" r:id="rId14"/>
    <p:sldId id="270" r:id="rId15"/>
    <p:sldId id="273" r:id="rId16"/>
    <p:sldId id="274" r:id="rId17"/>
    <p:sldId id="277" r:id="rId18"/>
    <p:sldId id="278" r:id="rId19"/>
    <p:sldId id="279" r:id="rId20"/>
    <p:sldId id="329" r:id="rId21"/>
    <p:sldId id="326" r:id="rId22"/>
    <p:sldId id="327" r:id="rId23"/>
    <p:sldId id="332" r:id="rId24"/>
    <p:sldId id="328" r:id="rId25"/>
    <p:sldId id="334" r:id="rId26"/>
    <p:sldId id="316" r:id="rId27"/>
    <p:sldId id="317" r:id="rId28"/>
    <p:sldId id="318" r:id="rId29"/>
    <p:sldId id="319" r:id="rId30"/>
    <p:sldId id="320" r:id="rId31"/>
    <p:sldId id="321" r:id="rId32"/>
    <p:sldId id="322" r:id="rId33"/>
    <p:sldId id="323" r:id="rId34"/>
    <p:sldId id="315" r:id="rId35"/>
    <p:sldId id="280" r:id="rId36"/>
    <p:sldId id="281" r:id="rId37"/>
    <p:sldId id="282" r:id="rId38"/>
    <p:sldId id="283" r:id="rId39"/>
    <p:sldId id="284" r:id="rId40"/>
    <p:sldId id="285" r:id="rId41"/>
    <p:sldId id="286" r:id="rId42"/>
    <p:sldId id="287" r:id="rId43"/>
    <p:sldId id="288" r:id="rId44"/>
    <p:sldId id="292" r:id="rId45"/>
    <p:sldId id="299" r:id="rId46"/>
    <p:sldId id="302" r:id="rId47"/>
    <p:sldId id="308" r:id="rId48"/>
    <p:sldId id="314" r:id="rId49"/>
    <p:sldId id="309" r:id="rId50"/>
    <p:sldId id="293" r:id="rId51"/>
    <p:sldId id="32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8" d="100"/>
          <a:sy n="58" d="100"/>
        </p:scale>
        <p:origin x="96"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nkumoni Boruah" userId="182295a0d5ca1305" providerId="LiveId" clId="{B222D79A-1240-4DFF-BE69-1EE102C03E11}"/>
    <pc:docChg chg="delSld">
      <pc:chgData name="Rinkumoni Boruah" userId="182295a0d5ca1305" providerId="LiveId" clId="{B222D79A-1240-4DFF-BE69-1EE102C03E11}" dt="2023-10-04T09:35:40.325" v="0" actId="2696"/>
      <pc:docMkLst>
        <pc:docMk/>
      </pc:docMkLst>
      <pc:sldChg chg="del">
        <pc:chgData name="Rinkumoni Boruah" userId="182295a0d5ca1305" providerId="LiveId" clId="{B222D79A-1240-4DFF-BE69-1EE102C03E11}" dt="2023-10-04T09:35:40.325" v="0" actId="2696"/>
        <pc:sldMkLst>
          <pc:docMk/>
          <pc:sldMk cId="2265362531" sldId="294"/>
        </pc:sldMkLst>
      </pc:sldChg>
    </pc:docChg>
  </pc:docChgLst>
  <pc:docChgLst>
    <pc:chgData name="Rinkumoni Boruah" userId="182295a0d5ca1305" providerId="LiveId" clId="{3F01AC12-4B1F-48B5-8EC6-BEB1D158F5CF}"/>
    <pc:docChg chg="custSel addSld modSld">
      <pc:chgData name="Rinkumoni Boruah" userId="182295a0d5ca1305" providerId="LiveId" clId="{3F01AC12-4B1F-48B5-8EC6-BEB1D158F5CF}" dt="2023-07-24T11:19:15.611" v="215" actId="1035"/>
      <pc:docMkLst>
        <pc:docMk/>
      </pc:docMkLst>
      <pc:sldChg chg="modSp mod">
        <pc:chgData name="Rinkumoni Boruah" userId="182295a0d5ca1305" providerId="LiveId" clId="{3F01AC12-4B1F-48B5-8EC6-BEB1D158F5CF}" dt="2023-07-24T11:19:15.611" v="215" actId="1035"/>
        <pc:sldMkLst>
          <pc:docMk/>
          <pc:sldMk cId="3731138422" sldId="273"/>
        </pc:sldMkLst>
        <pc:picChg chg="mod modCrop">
          <ac:chgData name="Rinkumoni Boruah" userId="182295a0d5ca1305" providerId="LiveId" clId="{3F01AC12-4B1F-48B5-8EC6-BEB1D158F5CF}" dt="2023-07-24T11:19:15.611" v="215" actId="1035"/>
          <ac:picMkLst>
            <pc:docMk/>
            <pc:sldMk cId="3731138422" sldId="273"/>
            <ac:picMk id="3" creationId="{00000000-0000-0000-0000-000000000000}"/>
          </ac:picMkLst>
        </pc:picChg>
      </pc:sldChg>
      <pc:sldChg chg="addSp delSp modSp mod">
        <pc:chgData name="Rinkumoni Boruah" userId="182295a0d5ca1305" providerId="LiveId" clId="{3F01AC12-4B1F-48B5-8EC6-BEB1D158F5CF}" dt="2023-07-24T11:03:49.750" v="196" actId="20577"/>
        <pc:sldMkLst>
          <pc:docMk/>
          <pc:sldMk cId="2265362531" sldId="294"/>
        </pc:sldMkLst>
        <pc:spChg chg="add mod">
          <ac:chgData name="Rinkumoni Boruah" userId="182295a0d5ca1305" providerId="LiveId" clId="{3F01AC12-4B1F-48B5-8EC6-BEB1D158F5CF}" dt="2023-07-24T11:03:49.750" v="196" actId="20577"/>
          <ac:spMkLst>
            <pc:docMk/>
            <pc:sldMk cId="2265362531" sldId="294"/>
            <ac:spMk id="2" creationId="{9A7330B3-E4AD-2891-AB3A-ED8905EAF906}"/>
          </ac:spMkLst>
        </pc:spChg>
        <pc:spChg chg="del mod">
          <ac:chgData name="Rinkumoni Boruah" userId="182295a0d5ca1305" providerId="LiveId" clId="{3F01AC12-4B1F-48B5-8EC6-BEB1D158F5CF}" dt="2023-07-24T10:54:38.060" v="2" actId="478"/>
          <ac:spMkLst>
            <pc:docMk/>
            <pc:sldMk cId="2265362531" sldId="294"/>
            <ac:spMk id="7" creationId="{973B6A24-8C58-4B7E-AD97-BA133B1BD225}"/>
          </ac:spMkLst>
        </pc:spChg>
        <pc:picChg chg="del">
          <ac:chgData name="Rinkumoni Boruah" userId="182295a0d5ca1305" providerId="LiveId" clId="{3F01AC12-4B1F-48B5-8EC6-BEB1D158F5CF}" dt="2023-07-24T10:54:40.706" v="3" actId="478"/>
          <ac:picMkLst>
            <pc:docMk/>
            <pc:sldMk cId="2265362531" sldId="294"/>
            <ac:picMk id="3" creationId="{9D7F07B1-5C97-88F3-250B-893AE4363E78}"/>
          </ac:picMkLst>
        </pc:picChg>
      </pc:sldChg>
      <pc:sldChg chg="add">
        <pc:chgData name="Rinkumoni Boruah" userId="182295a0d5ca1305" providerId="LiveId" clId="{3F01AC12-4B1F-48B5-8EC6-BEB1D158F5CF}" dt="2023-07-24T10:54:30.298" v="0"/>
        <pc:sldMkLst>
          <pc:docMk/>
          <pc:sldMk cId="3670024241" sldId="32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36B6E-4D02-40FA-A4CD-BA73C3737A8C}" type="doc">
      <dgm:prSet loTypeId="urn:microsoft.com/office/officeart/2008/layout/CircleAccentTimeline" loCatId="process" qsTypeId="urn:microsoft.com/office/officeart/2005/8/quickstyle/simple1" qsCatId="simple" csTypeId="urn:microsoft.com/office/officeart/2005/8/colors/accent2_2" csCatId="accent2" phldr="1"/>
      <dgm:spPr/>
      <dgm:t>
        <a:bodyPr/>
        <a:lstStyle/>
        <a:p>
          <a:endParaRPr lang="en-IN"/>
        </a:p>
      </dgm:t>
    </dgm:pt>
    <dgm:pt modelId="{D5F250FE-4719-4FF6-BAE6-262DF767A1C0}">
      <dgm:prSet phldrT="[Text]" custT="1"/>
      <dgm:spPr/>
      <dgm:t>
        <a:bodyPr/>
        <a:lstStyle/>
        <a:p>
          <a:r>
            <a:rPr lang="en-IN" sz="2000" b="1" dirty="0">
              <a:solidFill>
                <a:srgbClr val="C00000"/>
              </a:solidFill>
              <a:latin typeface="Lato" panose="020F0502020204030203" pitchFamily="34" charset="0"/>
            </a:rPr>
            <a:t>RESEARCH</a:t>
          </a:r>
        </a:p>
      </dgm:t>
    </dgm:pt>
    <dgm:pt modelId="{589FCA54-4940-4ECE-BFDA-7971A9046ADB}" type="parTrans" cxnId="{9F163361-64A1-408B-B454-2263EEE37FA3}">
      <dgm:prSet/>
      <dgm:spPr/>
      <dgm:t>
        <a:bodyPr/>
        <a:lstStyle/>
        <a:p>
          <a:endParaRPr lang="en-IN">
            <a:latin typeface="Lato" panose="020F0502020204030203" pitchFamily="34" charset="0"/>
          </a:endParaRPr>
        </a:p>
      </dgm:t>
    </dgm:pt>
    <dgm:pt modelId="{B2A33B97-0065-4433-A30E-D707A41AC11C}" type="sibTrans" cxnId="{9F163361-64A1-408B-B454-2263EEE37FA3}">
      <dgm:prSet/>
      <dgm:spPr/>
      <dgm:t>
        <a:bodyPr/>
        <a:lstStyle/>
        <a:p>
          <a:endParaRPr lang="en-IN">
            <a:latin typeface="Lato" panose="020F0502020204030203" pitchFamily="34" charset="0"/>
          </a:endParaRPr>
        </a:p>
      </dgm:t>
    </dgm:pt>
    <dgm:pt modelId="{112AB716-BB09-4E1D-A2F2-BA6F9A45C008}">
      <dgm:prSet phldrT="[Text]" custT="1"/>
      <dgm:spPr/>
      <dgm:t>
        <a:bodyPr/>
        <a:lstStyle/>
        <a:p>
          <a:pPr>
            <a:spcAft>
              <a:spcPts val="0"/>
            </a:spcAft>
          </a:pPr>
          <a:r>
            <a:rPr lang="en-IN" sz="1400" dirty="0">
              <a:latin typeface="Lato" panose="020F0502020204030203" pitchFamily="34" charset="0"/>
            </a:rPr>
            <a:t>Discussions</a:t>
          </a:r>
        </a:p>
        <a:p>
          <a:pPr>
            <a:spcAft>
              <a:spcPts val="0"/>
            </a:spcAft>
          </a:pPr>
          <a:r>
            <a:rPr lang="en-IN" sz="1400" dirty="0">
              <a:latin typeface="Lato" panose="020F0502020204030203" pitchFamily="34" charset="0"/>
            </a:rPr>
            <a:t> ideation</a:t>
          </a:r>
        </a:p>
      </dgm:t>
    </dgm:pt>
    <dgm:pt modelId="{BF771BC3-64D6-4674-A7F0-B5B3600E6F87}" type="parTrans" cxnId="{8413FC16-7B70-445D-8ADD-3437AE615901}">
      <dgm:prSet/>
      <dgm:spPr/>
      <dgm:t>
        <a:bodyPr/>
        <a:lstStyle/>
        <a:p>
          <a:endParaRPr lang="en-IN">
            <a:latin typeface="Lato" panose="020F0502020204030203" pitchFamily="34" charset="0"/>
          </a:endParaRPr>
        </a:p>
      </dgm:t>
    </dgm:pt>
    <dgm:pt modelId="{2773EDEE-D0C7-4D07-A05B-C48E796AF9BD}" type="sibTrans" cxnId="{8413FC16-7B70-445D-8ADD-3437AE615901}">
      <dgm:prSet/>
      <dgm:spPr/>
      <dgm:t>
        <a:bodyPr/>
        <a:lstStyle/>
        <a:p>
          <a:endParaRPr lang="en-IN">
            <a:latin typeface="Lato" panose="020F0502020204030203" pitchFamily="34" charset="0"/>
          </a:endParaRPr>
        </a:p>
      </dgm:t>
    </dgm:pt>
    <dgm:pt modelId="{C42F5BB9-9E04-4342-BF43-8F75F2EBFD6F}">
      <dgm:prSet phldrT="[Text]" custT="1"/>
      <dgm:spPr/>
      <dgm:t>
        <a:bodyPr/>
        <a:lstStyle/>
        <a:p>
          <a:r>
            <a:rPr lang="en-IN" sz="1400" dirty="0">
              <a:latin typeface="Lato" panose="020F0502020204030203" pitchFamily="34" charset="0"/>
            </a:rPr>
            <a:t>Feedback systems</a:t>
          </a:r>
        </a:p>
      </dgm:t>
    </dgm:pt>
    <dgm:pt modelId="{ABF01113-A156-4D0F-9B35-929EEDDD1C60}" type="parTrans" cxnId="{37FF9F26-31C3-4774-AD53-7B2596C4B4F3}">
      <dgm:prSet/>
      <dgm:spPr/>
      <dgm:t>
        <a:bodyPr/>
        <a:lstStyle/>
        <a:p>
          <a:endParaRPr lang="en-IN">
            <a:latin typeface="Lato" panose="020F0502020204030203" pitchFamily="34" charset="0"/>
          </a:endParaRPr>
        </a:p>
      </dgm:t>
    </dgm:pt>
    <dgm:pt modelId="{A75E4B69-B9AB-4C70-A790-B58DB7E53339}" type="sibTrans" cxnId="{37FF9F26-31C3-4774-AD53-7B2596C4B4F3}">
      <dgm:prSet/>
      <dgm:spPr/>
      <dgm:t>
        <a:bodyPr/>
        <a:lstStyle/>
        <a:p>
          <a:endParaRPr lang="en-IN">
            <a:latin typeface="Lato" panose="020F0502020204030203" pitchFamily="34" charset="0"/>
          </a:endParaRPr>
        </a:p>
      </dgm:t>
    </dgm:pt>
    <dgm:pt modelId="{E25AD8D0-CA9D-4EAC-B517-83F8F871B69B}">
      <dgm:prSet phldrT="[Text]" custT="1"/>
      <dgm:spPr/>
      <dgm:t>
        <a:bodyPr/>
        <a:lstStyle/>
        <a:p>
          <a:r>
            <a:rPr lang="en-IN" sz="2000" b="1" dirty="0">
              <a:solidFill>
                <a:srgbClr val="C00000"/>
              </a:solidFill>
              <a:latin typeface="Lato" panose="020F0502020204030203" pitchFamily="34" charset="0"/>
            </a:rPr>
            <a:t>STRATEGY</a:t>
          </a:r>
        </a:p>
      </dgm:t>
    </dgm:pt>
    <dgm:pt modelId="{1CBCE8F3-1415-4B6C-BEDA-FA38C720BD85}" type="parTrans" cxnId="{84698258-593C-4237-855F-0071EEF08E53}">
      <dgm:prSet/>
      <dgm:spPr/>
      <dgm:t>
        <a:bodyPr/>
        <a:lstStyle/>
        <a:p>
          <a:endParaRPr lang="en-IN">
            <a:latin typeface="Lato" panose="020F0502020204030203" pitchFamily="34" charset="0"/>
          </a:endParaRPr>
        </a:p>
      </dgm:t>
    </dgm:pt>
    <dgm:pt modelId="{417D391C-1C69-444F-BC96-AE425F9A641F}" type="sibTrans" cxnId="{84698258-593C-4237-855F-0071EEF08E53}">
      <dgm:prSet/>
      <dgm:spPr/>
      <dgm:t>
        <a:bodyPr/>
        <a:lstStyle/>
        <a:p>
          <a:endParaRPr lang="en-IN">
            <a:latin typeface="Lato" panose="020F0502020204030203" pitchFamily="34" charset="0"/>
          </a:endParaRPr>
        </a:p>
      </dgm:t>
    </dgm:pt>
    <dgm:pt modelId="{0DCE972D-CF90-4522-8A3A-8422DDAEA2E3}">
      <dgm:prSet phldrT="[Text]" custT="1"/>
      <dgm:spPr/>
      <dgm:t>
        <a:bodyPr/>
        <a:lstStyle/>
        <a:p>
          <a:r>
            <a:rPr lang="en-IN" sz="1400" dirty="0">
              <a:latin typeface="Lato" panose="020F0502020204030203" pitchFamily="34" charset="0"/>
            </a:rPr>
            <a:t>Design</a:t>
          </a:r>
        </a:p>
      </dgm:t>
    </dgm:pt>
    <dgm:pt modelId="{55453B5D-344A-4799-9148-05D45237BC49}" type="parTrans" cxnId="{1D3E5AA4-8928-49D5-82DC-04F00C4EF9D3}">
      <dgm:prSet/>
      <dgm:spPr/>
      <dgm:t>
        <a:bodyPr/>
        <a:lstStyle/>
        <a:p>
          <a:endParaRPr lang="en-IN">
            <a:latin typeface="Lato" panose="020F0502020204030203" pitchFamily="34" charset="0"/>
          </a:endParaRPr>
        </a:p>
      </dgm:t>
    </dgm:pt>
    <dgm:pt modelId="{5A6D0C38-6687-4EE0-AD62-E9128C5BE92C}" type="sibTrans" cxnId="{1D3E5AA4-8928-49D5-82DC-04F00C4EF9D3}">
      <dgm:prSet/>
      <dgm:spPr/>
      <dgm:t>
        <a:bodyPr/>
        <a:lstStyle/>
        <a:p>
          <a:endParaRPr lang="en-IN">
            <a:latin typeface="Lato" panose="020F0502020204030203" pitchFamily="34" charset="0"/>
          </a:endParaRPr>
        </a:p>
      </dgm:t>
    </dgm:pt>
    <dgm:pt modelId="{723A217C-865B-461E-86C9-5F84D6B75CC7}">
      <dgm:prSet phldrT="[Text]" custT="1"/>
      <dgm:spPr/>
      <dgm:t>
        <a:bodyPr/>
        <a:lstStyle/>
        <a:p>
          <a:r>
            <a:rPr lang="en-IN" sz="1400" dirty="0">
              <a:latin typeface="Lato" panose="020F0502020204030203" pitchFamily="34" charset="0"/>
            </a:rPr>
            <a:t>Implementation</a:t>
          </a:r>
        </a:p>
      </dgm:t>
    </dgm:pt>
    <dgm:pt modelId="{86DC3F5D-933C-4E34-AD3B-D151FB23CD3F}" type="parTrans" cxnId="{6A735879-F626-43A9-AFEA-80129C06D51D}">
      <dgm:prSet/>
      <dgm:spPr/>
      <dgm:t>
        <a:bodyPr/>
        <a:lstStyle/>
        <a:p>
          <a:endParaRPr lang="en-IN">
            <a:latin typeface="Lato" panose="020F0502020204030203" pitchFamily="34" charset="0"/>
          </a:endParaRPr>
        </a:p>
      </dgm:t>
    </dgm:pt>
    <dgm:pt modelId="{C7D1CD9C-357E-4859-AE88-AF2A431D0E52}" type="sibTrans" cxnId="{6A735879-F626-43A9-AFEA-80129C06D51D}">
      <dgm:prSet/>
      <dgm:spPr/>
      <dgm:t>
        <a:bodyPr/>
        <a:lstStyle/>
        <a:p>
          <a:endParaRPr lang="en-IN">
            <a:latin typeface="Lato" panose="020F0502020204030203" pitchFamily="34" charset="0"/>
          </a:endParaRPr>
        </a:p>
      </dgm:t>
    </dgm:pt>
    <dgm:pt modelId="{9D242416-9086-48E1-B96D-8E488E7D3B0C}">
      <dgm:prSet custT="1"/>
      <dgm:spPr/>
      <dgm:t>
        <a:bodyPr/>
        <a:lstStyle/>
        <a:p>
          <a:r>
            <a:rPr lang="en-IN" sz="1400" dirty="0">
              <a:latin typeface="Lato" panose="020F0502020204030203" pitchFamily="34" charset="0"/>
            </a:rPr>
            <a:t>creative conceptualization</a:t>
          </a:r>
        </a:p>
      </dgm:t>
    </dgm:pt>
    <dgm:pt modelId="{B1F6942A-BCAD-4808-9B08-46B97EAFD4C7}" type="parTrans" cxnId="{2F838706-C78E-4B26-AB26-958F6888F1B2}">
      <dgm:prSet/>
      <dgm:spPr/>
      <dgm:t>
        <a:bodyPr/>
        <a:lstStyle/>
        <a:p>
          <a:endParaRPr lang="en-IN">
            <a:latin typeface="Lato" panose="020F0502020204030203" pitchFamily="34" charset="0"/>
          </a:endParaRPr>
        </a:p>
      </dgm:t>
    </dgm:pt>
    <dgm:pt modelId="{D7DC18CE-545F-4134-A3A4-AA8B7EA82013}" type="sibTrans" cxnId="{2F838706-C78E-4B26-AB26-958F6888F1B2}">
      <dgm:prSet/>
      <dgm:spPr/>
      <dgm:t>
        <a:bodyPr/>
        <a:lstStyle/>
        <a:p>
          <a:endParaRPr lang="en-IN">
            <a:latin typeface="Lato" panose="020F0502020204030203" pitchFamily="34" charset="0"/>
          </a:endParaRPr>
        </a:p>
      </dgm:t>
    </dgm:pt>
    <dgm:pt modelId="{4706BCBC-4547-4026-BE32-4B4283F3E6BC}">
      <dgm:prSet custT="1"/>
      <dgm:spPr/>
      <dgm:t>
        <a:bodyPr/>
        <a:lstStyle/>
        <a:p>
          <a:r>
            <a:rPr lang="en-IN" sz="1400" dirty="0">
              <a:latin typeface="Lato" panose="020F0502020204030203" pitchFamily="34" charset="0"/>
            </a:rPr>
            <a:t>Precise reporting system</a:t>
          </a:r>
        </a:p>
      </dgm:t>
    </dgm:pt>
    <dgm:pt modelId="{1C361BFC-26B8-4CB9-AEB6-F6B2A61CAC26}" type="parTrans" cxnId="{6EA3EB45-67ED-4593-95BD-4E7755F8BBB8}">
      <dgm:prSet/>
      <dgm:spPr/>
      <dgm:t>
        <a:bodyPr/>
        <a:lstStyle/>
        <a:p>
          <a:endParaRPr lang="en-IN"/>
        </a:p>
      </dgm:t>
    </dgm:pt>
    <dgm:pt modelId="{C208D0C8-F1CD-49B5-BEE8-8E9B8D55683B}" type="sibTrans" cxnId="{6EA3EB45-67ED-4593-95BD-4E7755F8BBB8}">
      <dgm:prSet/>
      <dgm:spPr/>
      <dgm:t>
        <a:bodyPr/>
        <a:lstStyle/>
        <a:p>
          <a:endParaRPr lang="en-IN"/>
        </a:p>
      </dgm:t>
    </dgm:pt>
    <dgm:pt modelId="{6A4207B3-D3A5-42C1-88A4-B0CA4FFF70E6}">
      <dgm:prSet custT="1"/>
      <dgm:spPr/>
      <dgm:t>
        <a:bodyPr/>
        <a:lstStyle/>
        <a:p>
          <a:r>
            <a:rPr lang="en-IN" sz="1400" dirty="0">
              <a:latin typeface="Lato" panose="020F0502020204030203" pitchFamily="34" charset="0"/>
            </a:rPr>
            <a:t>Review and Optimization</a:t>
          </a:r>
        </a:p>
      </dgm:t>
    </dgm:pt>
    <dgm:pt modelId="{623D407F-292D-4007-AF24-70AFA7C65ECF}" type="parTrans" cxnId="{CC2AC84F-5BC0-44C7-A8E0-5A6AB1C87C36}">
      <dgm:prSet/>
      <dgm:spPr/>
      <dgm:t>
        <a:bodyPr/>
        <a:lstStyle/>
        <a:p>
          <a:endParaRPr lang="en-IN"/>
        </a:p>
      </dgm:t>
    </dgm:pt>
    <dgm:pt modelId="{166C3C18-C7A3-4220-AB39-E3C2B4A98A6E}" type="sibTrans" cxnId="{CC2AC84F-5BC0-44C7-A8E0-5A6AB1C87C36}">
      <dgm:prSet/>
      <dgm:spPr/>
      <dgm:t>
        <a:bodyPr/>
        <a:lstStyle/>
        <a:p>
          <a:endParaRPr lang="en-IN"/>
        </a:p>
      </dgm:t>
    </dgm:pt>
    <dgm:pt modelId="{2838F3A1-7414-48CF-9402-A3E125AB4C06}" type="pres">
      <dgm:prSet presAssocID="{BC836B6E-4D02-40FA-A4CD-BA73C3737A8C}" presName="Name0" presStyleCnt="0">
        <dgm:presLayoutVars>
          <dgm:dir/>
        </dgm:presLayoutVars>
      </dgm:prSet>
      <dgm:spPr/>
    </dgm:pt>
    <dgm:pt modelId="{5D6EE4DA-5730-40A0-AB04-4D69B9ADE85E}" type="pres">
      <dgm:prSet presAssocID="{D5F250FE-4719-4FF6-BAE6-262DF767A1C0}" presName="parComposite" presStyleCnt="0"/>
      <dgm:spPr/>
    </dgm:pt>
    <dgm:pt modelId="{37051CBF-C666-4722-A455-44C7DAE556FF}" type="pres">
      <dgm:prSet presAssocID="{D5F250FE-4719-4FF6-BAE6-262DF767A1C0}" presName="parBigCircle" presStyleLbl="node0" presStyleIdx="0" presStyleCnt="2"/>
      <dgm:spPr>
        <a:solidFill>
          <a:schemeClr val="bg1">
            <a:lumMod val="50000"/>
          </a:schemeClr>
        </a:solidFill>
      </dgm:spPr>
    </dgm:pt>
    <dgm:pt modelId="{FF631F64-ACF9-48B0-97F6-FDEC83623638}" type="pres">
      <dgm:prSet presAssocID="{D5F250FE-4719-4FF6-BAE6-262DF767A1C0}" presName="parTx" presStyleLbl="revTx" presStyleIdx="0" presStyleCnt="16"/>
      <dgm:spPr/>
    </dgm:pt>
    <dgm:pt modelId="{2CEB848A-3F2D-431A-8111-009DE4F3245D}" type="pres">
      <dgm:prSet presAssocID="{D5F250FE-4719-4FF6-BAE6-262DF767A1C0}" presName="bSpace" presStyleCnt="0"/>
      <dgm:spPr/>
    </dgm:pt>
    <dgm:pt modelId="{22B00F60-5B6D-4EBC-B263-0FA8812AEB60}" type="pres">
      <dgm:prSet presAssocID="{D5F250FE-4719-4FF6-BAE6-262DF767A1C0}" presName="parBackupNorm" presStyleCnt="0"/>
      <dgm:spPr/>
    </dgm:pt>
    <dgm:pt modelId="{907A2ECF-2708-414F-8300-BC3594B3F9F8}" type="pres">
      <dgm:prSet presAssocID="{B2A33B97-0065-4433-A30E-D707A41AC11C}" presName="parSpace" presStyleCnt="0"/>
      <dgm:spPr/>
    </dgm:pt>
    <dgm:pt modelId="{CF9085EE-8DC3-448B-9162-482629F5C041}" type="pres">
      <dgm:prSet presAssocID="{112AB716-BB09-4E1D-A2F2-BA6F9A45C008}" presName="desBackupLeftNorm" presStyleCnt="0"/>
      <dgm:spPr/>
    </dgm:pt>
    <dgm:pt modelId="{6970A7BA-EC12-48AA-AECA-2B0BF84B806D}" type="pres">
      <dgm:prSet presAssocID="{112AB716-BB09-4E1D-A2F2-BA6F9A45C008}" presName="desComposite" presStyleCnt="0"/>
      <dgm:spPr/>
    </dgm:pt>
    <dgm:pt modelId="{E5809AC1-2F0D-4E49-A851-C7987CCB3445}" type="pres">
      <dgm:prSet presAssocID="{112AB716-BB09-4E1D-A2F2-BA6F9A45C008}" presName="desCircle" presStyleLbl="node1" presStyleIdx="0" presStyleCnt="7"/>
      <dgm:spPr>
        <a:solidFill>
          <a:srgbClr val="FF6600"/>
        </a:solidFill>
        <a:ln>
          <a:noFill/>
        </a:ln>
      </dgm:spPr>
    </dgm:pt>
    <dgm:pt modelId="{85EEDF1C-AA43-4A83-B2CE-E06E456B0366}" type="pres">
      <dgm:prSet presAssocID="{112AB716-BB09-4E1D-A2F2-BA6F9A45C008}" presName="chTx" presStyleLbl="revTx" presStyleIdx="1" presStyleCnt="16"/>
      <dgm:spPr/>
    </dgm:pt>
    <dgm:pt modelId="{70DB45C9-1587-45F2-946F-6E8E4CBBAA9B}" type="pres">
      <dgm:prSet presAssocID="{112AB716-BB09-4E1D-A2F2-BA6F9A45C008}" presName="desTx" presStyleLbl="revTx" presStyleIdx="2" presStyleCnt="16">
        <dgm:presLayoutVars>
          <dgm:bulletEnabled val="1"/>
        </dgm:presLayoutVars>
      </dgm:prSet>
      <dgm:spPr/>
    </dgm:pt>
    <dgm:pt modelId="{75BB93EC-CCE3-48D0-88AA-1D94DF2BD0FC}" type="pres">
      <dgm:prSet presAssocID="{112AB716-BB09-4E1D-A2F2-BA6F9A45C008}" presName="desBackupRightNorm" presStyleCnt="0"/>
      <dgm:spPr/>
    </dgm:pt>
    <dgm:pt modelId="{5CF4B65F-1706-490D-8FFF-02602E39E926}" type="pres">
      <dgm:prSet presAssocID="{2773EDEE-D0C7-4D07-A05B-C48E796AF9BD}" presName="desSpace" presStyleCnt="0"/>
      <dgm:spPr/>
    </dgm:pt>
    <dgm:pt modelId="{DDE1D9A2-A5D1-4A27-A18F-92037DB31CC2}" type="pres">
      <dgm:prSet presAssocID="{9D242416-9086-48E1-B96D-8E488E7D3B0C}" presName="desBackupLeftNorm" presStyleCnt="0"/>
      <dgm:spPr/>
    </dgm:pt>
    <dgm:pt modelId="{7E250A8D-17FC-449B-8E23-F077C98CE7A9}" type="pres">
      <dgm:prSet presAssocID="{9D242416-9086-48E1-B96D-8E488E7D3B0C}" presName="desComposite" presStyleCnt="0"/>
      <dgm:spPr/>
    </dgm:pt>
    <dgm:pt modelId="{07A5166E-31E5-433F-B51D-71CE8ED5A7D4}" type="pres">
      <dgm:prSet presAssocID="{9D242416-9086-48E1-B96D-8E488E7D3B0C}" presName="desCircle" presStyleLbl="node1" presStyleIdx="1" presStyleCnt="7"/>
      <dgm:spPr>
        <a:solidFill>
          <a:srgbClr val="FF3300"/>
        </a:solidFill>
        <a:ln>
          <a:noFill/>
        </a:ln>
      </dgm:spPr>
    </dgm:pt>
    <dgm:pt modelId="{97CF7729-4D69-49C5-B689-1E8CD061AE30}" type="pres">
      <dgm:prSet presAssocID="{9D242416-9086-48E1-B96D-8E488E7D3B0C}" presName="chTx" presStyleLbl="revTx" presStyleIdx="3" presStyleCnt="16"/>
      <dgm:spPr/>
    </dgm:pt>
    <dgm:pt modelId="{35E52520-DA1C-43E8-B74A-41B19A95B86A}" type="pres">
      <dgm:prSet presAssocID="{9D242416-9086-48E1-B96D-8E488E7D3B0C}" presName="desTx" presStyleLbl="revTx" presStyleIdx="4" presStyleCnt="16">
        <dgm:presLayoutVars>
          <dgm:bulletEnabled val="1"/>
        </dgm:presLayoutVars>
      </dgm:prSet>
      <dgm:spPr/>
    </dgm:pt>
    <dgm:pt modelId="{5213EC59-71BD-481A-BA3F-881AA01EC305}" type="pres">
      <dgm:prSet presAssocID="{9D242416-9086-48E1-B96D-8E488E7D3B0C}" presName="desBackupRightNorm" presStyleCnt="0"/>
      <dgm:spPr/>
    </dgm:pt>
    <dgm:pt modelId="{89AADBD4-B320-49FA-83A8-74DABEF880B3}" type="pres">
      <dgm:prSet presAssocID="{D7DC18CE-545F-4134-A3A4-AA8B7EA82013}" presName="desSpace" presStyleCnt="0"/>
      <dgm:spPr/>
    </dgm:pt>
    <dgm:pt modelId="{D9327387-0910-457E-9E96-5BEE89FBAE68}" type="pres">
      <dgm:prSet presAssocID="{C42F5BB9-9E04-4342-BF43-8F75F2EBFD6F}" presName="desBackupLeftNorm" presStyleCnt="0"/>
      <dgm:spPr/>
    </dgm:pt>
    <dgm:pt modelId="{2F7E962F-3C68-437E-B2F5-F72C7E39003D}" type="pres">
      <dgm:prSet presAssocID="{C42F5BB9-9E04-4342-BF43-8F75F2EBFD6F}" presName="desComposite" presStyleCnt="0"/>
      <dgm:spPr/>
    </dgm:pt>
    <dgm:pt modelId="{7E47F531-5082-4034-B4CA-C71B8838A609}" type="pres">
      <dgm:prSet presAssocID="{C42F5BB9-9E04-4342-BF43-8F75F2EBFD6F}" presName="desCircle" presStyleLbl="node1" presStyleIdx="2" presStyleCnt="7"/>
      <dgm:spPr>
        <a:solidFill>
          <a:srgbClr val="FF0000"/>
        </a:solidFill>
        <a:ln>
          <a:noFill/>
        </a:ln>
      </dgm:spPr>
    </dgm:pt>
    <dgm:pt modelId="{EDA6443E-F7E6-41FB-B11B-C9E8154D65A0}" type="pres">
      <dgm:prSet presAssocID="{C42F5BB9-9E04-4342-BF43-8F75F2EBFD6F}" presName="chTx" presStyleLbl="revTx" presStyleIdx="5" presStyleCnt="16"/>
      <dgm:spPr/>
    </dgm:pt>
    <dgm:pt modelId="{186BCF66-0111-4250-A90B-E1BF3B496935}" type="pres">
      <dgm:prSet presAssocID="{C42F5BB9-9E04-4342-BF43-8F75F2EBFD6F}" presName="desTx" presStyleLbl="revTx" presStyleIdx="6" presStyleCnt="16">
        <dgm:presLayoutVars>
          <dgm:bulletEnabled val="1"/>
        </dgm:presLayoutVars>
      </dgm:prSet>
      <dgm:spPr/>
    </dgm:pt>
    <dgm:pt modelId="{2CFCA6D5-E620-435F-96CD-E267BC64CAE0}" type="pres">
      <dgm:prSet presAssocID="{C42F5BB9-9E04-4342-BF43-8F75F2EBFD6F}" presName="desBackupRightNorm" presStyleCnt="0"/>
      <dgm:spPr/>
    </dgm:pt>
    <dgm:pt modelId="{AE13C0BB-FC89-453F-9B37-DB8B0694E046}" type="pres">
      <dgm:prSet presAssocID="{A75E4B69-B9AB-4C70-A790-B58DB7E53339}" presName="desSpace" presStyleCnt="0"/>
      <dgm:spPr/>
    </dgm:pt>
    <dgm:pt modelId="{A7176CFD-D0B9-4359-B12B-7FC5728E33BC}" type="pres">
      <dgm:prSet presAssocID="{E25AD8D0-CA9D-4EAC-B517-83F8F871B69B}" presName="parComposite" presStyleCnt="0"/>
      <dgm:spPr/>
    </dgm:pt>
    <dgm:pt modelId="{AC93CBD0-61FC-4CB1-B5E4-BFD05B027A57}" type="pres">
      <dgm:prSet presAssocID="{E25AD8D0-CA9D-4EAC-B517-83F8F871B69B}" presName="parBigCircle" presStyleLbl="node0" presStyleIdx="1" presStyleCnt="2"/>
      <dgm:spPr>
        <a:solidFill>
          <a:schemeClr val="bg1">
            <a:lumMod val="50000"/>
          </a:schemeClr>
        </a:solidFill>
      </dgm:spPr>
    </dgm:pt>
    <dgm:pt modelId="{DAB8FA5A-F683-4D79-83A5-A3FF6EAB4480}" type="pres">
      <dgm:prSet presAssocID="{E25AD8D0-CA9D-4EAC-B517-83F8F871B69B}" presName="parTx" presStyleLbl="revTx" presStyleIdx="7" presStyleCnt="16"/>
      <dgm:spPr/>
    </dgm:pt>
    <dgm:pt modelId="{F0AC31A1-D272-491B-9A2E-320576DDCF97}" type="pres">
      <dgm:prSet presAssocID="{E25AD8D0-CA9D-4EAC-B517-83F8F871B69B}" presName="bSpace" presStyleCnt="0"/>
      <dgm:spPr/>
    </dgm:pt>
    <dgm:pt modelId="{21210586-7B2F-417E-B689-2761E074ADC6}" type="pres">
      <dgm:prSet presAssocID="{E25AD8D0-CA9D-4EAC-B517-83F8F871B69B}" presName="parBackupNorm" presStyleCnt="0"/>
      <dgm:spPr/>
    </dgm:pt>
    <dgm:pt modelId="{7F4060C8-7188-4A7F-9E60-327F7F0E5BB1}" type="pres">
      <dgm:prSet presAssocID="{417D391C-1C69-444F-BC96-AE425F9A641F}" presName="parSpace" presStyleCnt="0"/>
      <dgm:spPr/>
    </dgm:pt>
    <dgm:pt modelId="{E3A20871-DC24-43FE-B751-A61490EF7487}" type="pres">
      <dgm:prSet presAssocID="{0DCE972D-CF90-4522-8A3A-8422DDAEA2E3}" presName="desBackupLeftNorm" presStyleCnt="0"/>
      <dgm:spPr/>
    </dgm:pt>
    <dgm:pt modelId="{1F3436AE-665A-4A89-AB2B-745C0DD4B4DF}" type="pres">
      <dgm:prSet presAssocID="{0DCE972D-CF90-4522-8A3A-8422DDAEA2E3}" presName="desComposite" presStyleCnt="0"/>
      <dgm:spPr/>
    </dgm:pt>
    <dgm:pt modelId="{6818BC12-42F4-4703-BC18-FDA32169882F}" type="pres">
      <dgm:prSet presAssocID="{0DCE972D-CF90-4522-8A3A-8422DDAEA2E3}" presName="desCircle" presStyleLbl="node1" presStyleIdx="3" presStyleCnt="7"/>
      <dgm:spPr>
        <a:solidFill>
          <a:srgbClr val="CC0000"/>
        </a:solidFill>
        <a:ln>
          <a:noFill/>
        </a:ln>
      </dgm:spPr>
    </dgm:pt>
    <dgm:pt modelId="{FAA90C65-2E03-4333-B069-853503DE8D0D}" type="pres">
      <dgm:prSet presAssocID="{0DCE972D-CF90-4522-8A3A-8422DDAEA2E3}" presName="chTx" presStyleLbl="revTx" presStyleIdx="8" presStyleCnt="16"/>
      <dgm:spPr/>
    </dgm:pt>
    <dgm:pt modelId="{F8F67EC2-DFAE-40B5-9610-B6D590170613}" type="pres">
      <dgm:prSet presAssocID="{0DCE972D-CF90-4522-8A3A-8422DDAEA2E3}" presName="desTx" presStyleLbl="revTx" presStyleIdx="9" presStyleCnt="16">
        <dgm:presLayoutVars>
          <dgm:bulletEnabled val="1"/>
        </dgm:presLayoutVars>
      </dgm:prSet>
      <dgm:spPr/>
    </dgm:pt>
    <dgm:pt modelId="{8D799719-FE90-4FA5-B066-721A2CA90FD6}" type="pres">
      <dgm:prSet presAssocID="{0DCE972D-CF90-4522-8A3A-8422DDAEA2E3}" presName="desBackupRightNorm" presStyleCnt="0"/>
      <dgm:spPr/>
    </dgm:pt>
    <dgm:pt modelId="{2FCE635B-010E-402B-9ED9-21A60C040536}" type="pres">
      <dgm:prSet presAssocID="{5A6D0C38-6687-4EE0-AD62-E9128C5BE92C}" presName="desSpace" presStyleCnt="0"/>
      <dgm:spPr/>
    </dgm:pt>
    <dgm:pt modelId="{58914E9A-9D8A-4B5D-A391-CDC5AC922AA8}" type="pres">
      <dgm:prSet presAssocID="{723A217C-865B-461E-86C9-5F84D6B75CC7}" presName="desBackupLeftNorm" presStyleCnt="0"/>
      <dgm:spPr/>
    </dgm:pt>
    <dgm:pt modelId="{D5D73D34-6A42-4DDB-A6DA-482AF14A7F47}" type="pres">
      <dgm:prSet presAssocID="{723A217C-865B-461E-86C9-5F84D6B75CC7}" presName="desComposite" presStyleCnt="0"/>
      <dgm:spPr/>
    </dgm:pt>
    <dgm:pt modelId="{AF32EDB8-8767-48C7-81FE-EF5655412241}" type="pres">
      <dgm:prSet presAssocID="{723A217C-865B-461E-86C9-5F84D6B75CC7}" presName="desCircle" presStyleLbl="node1" presStyleIdx="4" presStyleCnt="7"/>
      <dgm:spPr>
        <a:solidFill>
          <a:srgbClr val="CC0000"/>
        </a:solidFill>
        <a:ln>
          <a:solidFill>
            <a:srgbClr val="990033"/>
          </a:solidFill>
        </a:ln>
      </dgm:spPr>
    </dgm:pt>
    <dgm:pt modelId="{E92FA79F-D2C7-49BD-89A2-66BEED92165E}" type="pres">
      <dgm:prSet presAssocID="{723A217C-865B-461E-86C9-5F84D6B75CC7}" presName="chTx" presStyleLbl="revTx" presStyleIdx="10" presStyleCnt="16"/>
      <dgm:spPr/>
    </dgm:pt>
    <dgm:pt modelId="{0C96FBCF-4CE2-4B96-ACA5-654DCE0C34B2}" type="pres">
      <dgm:prSet presAssocID="{723A217C-865B-461E-86C9-5F84D6B75CC7}" presName="desTx" presStyleLbl="revTx" presStyleIdx="11" presStyleCnt="16">
        <dgm:presLayoutVars>
          <dgm:bulletEnabled val="1"/>
        </dgm:presLayoutVars>
      </dgm:prSet>
      <dgm:spPr/>
    </dgm:pt>
    <dgm:pt modelId="{C849207E-DD3E-47B4-96BC-2CD210FDB0AF}" type="pres">
      <dgm:prSet presAssocID="{723A217C-865B-461E-86C9-5F84D6B75CC7}" presName="desBackupRightNorm" presStyleCnt="0"/>
      <dgm:spPr/>
    </dgm:pt>
    <dgm:pt modelId="{01C14343-2F88-4F9F-B25E-A4954DADFD48}" type="pres">
      <dgm:prSet presAssocID="{C7D1CD9C-357E-4859-AE88-AF2A431D0E52}" presName="desSpace" presStyleCnt="0"/>
      <dgm:spPr/>
    </dgm:pt>
    <dgm:pt modelId="{41795961-038C-4846-AC0D-86475CE0C90D}" type="pres">
      <dgm:prSet presAssocID="{4706BCBC-4547-4026-BE32-4B4283F3E6BC}" presName="desBackupLeftNorm" presStyleCnt="0"/>
      <dgm:spPr/>
    </dgm:pt>
    <dgm:pt modelId="{FC200030-2D30-4C64-9B8D-0C12F69246F2}" type="pres">
      <dgm:prSet presAssocID="{4706BCBC-4547-4026-BE32-4B4283F3E6BC}" presName="desComposite" presStyleCnt="0"/>
      <dgm:spPr/>
    </dgm:pt>
    <dgm:pt modelId="{38237B5F-AAD0-4D83-B806-6A876F1C97A6}" type="pres">
      <dgm:prSet presAssocID="{4706BCBC-4547-4026-BE32-4B4283F3E6BC}" presName="desCircle" presStyleLbl="node1" presStyleIdx="5" presStyleCnt="7"/>
      <dgm:spPr>
        <a:solidFill>
          <a:srgbClr val="990033"/>
        </a:solidFill>
        <a:ln>
          <a:noFill/>
        </a:ln>
      </dgm:spPr>
    </dgm:pt>
    <dgm:pt modelId="{0094425F-7468-4F26-9A17-4E49220D8CDD}" type="pres">
      <dgm:prSet presAssocID="{4706BCBC-4547-4026-BE32-4B4283F3E6BC}" presName="chTx" presStyleLbl="revTx" presStyleIdx="12" presStyleCnt="16"/>
      <dgm:spPr/>
    </dgm:pt>
    <dgm:pt modelId="{5880DEE8-2D3F-4782-BBBE-B627DFCBF0B2}" type="pres">
      <dgm:prSet presAssocID="{4706BCBC-4547-4026-BE32-4B4283F3E6BC}" presName="desTx" presStyleLbl="revTx" presStyleIdx="13" presStyleCnt="16">
        <dgm:presLayoutVars>
          <dgm:bulletEnabled val="1"/>
        </dgm:presLayoutVars>
      </dgm:prSet>
      <dgm:spPr/>
    </dgm:pt>
    <dgm:pt modelId="{FFA32AA2-64CD-47DD-9241-702F08FDA32A}" type="pres">
      <dgm:prSet presAssocID="{4706BCBC-4547-4026-BE32-4B4283F3E6BC}" presName="desBackupRightNorm" presStyleCnt="0"/>
      <dgm:spPr/>
    </dgm:pt>
    <dgm:pt modelId="{875E305E-DC07-40FE-8EB7-AD26700E47FE}" type="pres">
      <dgm:prSet presAssocID="{C208D0C8-F1CD-49B5-BEE8-8E9B8D55683B}" presName="desSpace" presStyleCnt="0"/>
      <dgm:spPr/>
    </dgm:pt>
    <dgm:pt modelId="{A7ADB4E9-A861-4247-8A1A-C0F3E7225CE6}" type="pres">
      <dgm:prSet presAssocID="{6A4207B3-D3A5-42C1-88A4-B0CA4FFF70E6}" presName="desBackupLeftNorm" presStyleCnt="0"/>
      <dgm:spPr/>
    </dgm:pt>
    <dgm:pt modelId="{A17E2709-E974-4B80-B99A-01A65CE329C0}" type="pres">
      <dgm:prSet presAssocID="{6A4207B3-D3A5-42C1-88A4-B0CA4FFF70E6}" presName="desComposite" presStyleCnt="0"/>
      <dgm:spPr/>
    </dgm:pt>
    <dgm:pt modelId="{EA87221C-BA25-429A-97EB-2DB8AC4095BE}" type="pres">
      <dgm:prSet presAssocID="{6A4207B3-D3A5-42C1-88A4-B0CA4FFF70E6}" presName="desCircle" presStyleLbl="node1" presStyleIdx="6" presStyleCnt="7"/>
      <dgm:spPr>
        <a:solidFill>
          <a:srgbClr val="800000"/>
        </a:solidFill>
        <a:ln>
          <a:solidFill>
            <a:srgbClr val="C00000"/>
          </a:solidFill>
        </a:ln>
      </dgm:spPr>
    </dgm:pt>
    <dgm:pt modelId="{AD239C89-48A1-4393-BE15-AE393BA5C3D0}" type="pres">
      <dgm:prSet presAssocID="{6A4207B3-D3A5-42C1-88A4-B0CA4FFF70E6}" presName="chTx" presStyleLbl="revTx" presStyleIdx="14" presStyleCnt="16"/>
      <dgm:spPr/>
    </dgm:pt>
    <dgm:pt modelId="{6C446EFD-C0F5-456F-946B-C558704C6C18}" type="pres">
      <dgm:prSet presAssocID="{6A4207B3-D3A5-42C1-88A4-B0CA4FFF70E6}" presName="desTx" presStyleLbl="revTx" presStyleIdx="15" presStyleCnt="16">
        <dgm:presLayoutVars>
          <dgm:bulletEnabled val="1"/>
        </dgm:presLayoutVars>
      </dgm:prSet>
      <dgm:spPr/>
    </dgm:pt>
    <dgm:pt modelId="{1F353440-2500-4876-BB5A-57D01006F3A2}" type="pres">
      <dgm:prSet presAssocID="{6A4207B3-D3A5-42C1-88A4-B0CA4FFF70E6}" presName="desBackupRightNorm" presStyleCnt="0"/>
      <dgm:spPr/>
    </dgm:pt>
    <dgm:pt modelId="{0CBCFDBE-6D80-4AF6-A71D-C61CD09DC96A}" type="pres">
      <dgm:prSet presAssocID="{166C3C18-C7A3-4220-AB39-E3C2B4A98A6E}" presName="desSpace" presStyleCnt="0"/>
      <dgm:spPr/>
    </dgm:pt>
  </dgm:ptLst>
  <dgm:cxnLst>
    <dgm:cxn modelId="{2F838706-C78E-4B26-AB26-958F6888F1B2}" srcId="{D5F250FE-4719-4FF6-BAE6-262DF767A1C0}" destId="{9D242416-9086-48E1-B96D-8E488E7D3B0C}" srcOrd="1" destOrd="0" parTransId="{B1F6942A-BCAD-4808-9B08-46B97EAFD4C7}" sibTransId="{D7DC18CE-545F-4134-A3A4-AA8B7EA82013}"/>
    <dgm:cxn modelId="{8413FC16-7B70-445D-8ADD-3437AE615901}" srcId="{D5F250FE-4719-4FF6-BAE6-262DF767A1C0}" destId="{112AB716-BB09-4E1D-A2F2-BA6F9A45C008}" srcOrd="0" destOrd="0" parTransId="{BF771BC3-64D6-4674-A7F0-B5B3600E6F87}" sibTransId="{2773EDEE-D0C7-4D07-A05B-C48E796AF9BD}"/>
    <dgm:cxn modelId="{AB2FB51F-A737-44B7-862D-B8777B8FBB4E}" type="presOf" srcId="{9D242416-9086-48E1-B96D-8E488E7D3B0C}" destId="{97CF7729-4D69-49C5-B689-1E8CD061AE30}" srcOrd="0" destOrd="0" presId="urn:microsoft.com/office/officeart/2008/layout/CircleAccentTimeline"/>
    <dgm:cxn modelId="{37FF9F26-31C3-4774-AD53-7B2596C4B4F3}" srcId="{D5F250FE-4719-4FF6-BAE6-262DF767A1C0}" destId="{C42F5BB9-9E04-4342-BF43-8F75F2EBFD6F}" srcOrd="2" destOrd="0" parTransId="{ABF01113-A156-4D0F-9B35-929EEDDD1C60}" sibTransId="{A75E4B69-B9AB-4C70-A790-B58DB7E53339}"/>
    <dgm:cxn modelId="{9F163361-64A1-408B-B454-2263EEE37FA3}" srcId="{BC836B6E-4D02-40FA-A4CD-BA73C3737A8C}" destId="{D5F250FE-4719-4FF6-BAE6-262DF767A1C0}" srcOrd="0" destOrd="0" parTransId="{589FCA54-4940-4ECE-BFDA-7971A9046ADB}" sibTransId="{B2A33B97-0065-4433-A30E-D707A41AC11C}"/>
    <dgm:cxn modelId="{6EA3EB45-67ED-4593-95BD-4E7755F8BBB8}" srcId="{E25AD8D0-CA9D-4EAC-B517-83F8F871B69B}" destId="{4706BCBC-4547-4026-BE32-4B4283F3E6BC}" srcOrd="2" destOrd="0" parTransId="{1C361BFC-26B8-4CB9-AEB6-F6B2A61CAC26}" sibTransId="{C208D0C8-F1CD-49B5-BEE8-8E9B8D55683B}"/>
    <dgm:cxn modelId="{4E011967-95BD-4CB2-8B14-A7A7264FD2FE}" type="presOf" srcId="{112AB716-BB09-4E1D-A2F2-BA6F9A45C008}" destId="{85EEDF1C-AA43-4A83-B2CE-E06E456B0366}" srcOrd="0" destOrd="0" presId="urn:microsoft.com/office/officeart/2008/layout/CircleAccentTimeline"/>
    <dgm:cxn modelId="{4EB2FD4E-2FA0-4D96-9975-473232558DFF}" type="presOf" srcId="{C42F5BB9-9E04-4342-BF43-8F75F2EBFD6F}" destId="{EDA6443E-F7E6-41FB-B11B-C9E8154D65A0}" srcOrd="0" destOrd="0" presId="urn:microsoft.com/office/officeart/2008/layout/CircleAccentTimeline"/>
    <dgm:cxn modelId="{CC2AC84F-5BC0-44C7-A8E0-5A6AB1C87C36}" srcId="{E25AD8D0-CA9D-4EAC-B517-83F8F871B69B}" destId="{6A4207B3-D3A5-42C1-88A4-B0CA4FFF70E6}" srcOrd="3" destOrd="0" parTransId="{623D407F-292D-4007-AF24-70AFA7C65ECF}" sibTransId="{166C3C18-C7A3-4220-AB39-E3C2B4A98A6E}"/>
    <dgm:cxn modelId="{C6679C53-C315-4C52-92D8-BC5CED7543FC}" type="presOf" srcId="{723A217C-865B-461E-86C9-5F84D6B75CC7}" destId="{E92FA79F-D2C7-49BD-89A2-66BEED92165E}" srcOrd="0" destOrd="0" presId="urn:microsoft.com/office/officeart/2008/layout/CircleAccentTimeline"/>
    <dgm:cxn modelId="{84698258-593C-4237-855F-0071EEF08E53}" srcId="{BC836B6E-4D02-40FA-A4CD-BA73C3737A8C}" destId="{E25AD8D0-CA9D-4EAC-B517-83F8F871B69B}" srcOrd="1" destOrd="0" parTransId="{1CBCE8F3-1415-4B6C-BEDA-FA38C720BD85}" sibTransId="{417D391C-1C69-444F-BC96-AE425F9A641F}"/>
    <dgm:cxn modelId="{6A735879-F626-43A9-AFEA-80129C06D51D}" srcId="{E25AD8D0-CA9D-4EAC-B517-83F8F871B69B}" destId="{723A217C-865B-461E-86C9-5F84D6B75CC7}" srcOrd="1" destOrd="0" parTransId="{86DC3F5D-933C-4E34-AD3B-D151FB23CD3F}" sibTransId="{C7D1CD9C-357E-4859-AE88-AF2A431D0E52}"/>
    <dgm:cxn modelId="{C2D89D5A-9A9D-4C51-80B4-7593C789A9F6}" type="presOf" srcId="{BC836B6E-4D02-40FA-A4CD-BA73C3737A8C}" destId="{2838F3A1-7414-48CF-9402-A3E125AB4C06}" srcOrd="0" destOrd="0" presId="urn:microsoft.com/office/officeart/2008/layout/CircleAccentTimeline"/>
    <dgm:cxn modelId="{59AEEE83-5B13-44CA-B9FF-FF027AA1D053}" type="presOf" srcId="{D5F250FE-4719-4FF6-BAE6-262DF767A1C0}" destId="{FF631F64-ACF9-48B0-97F6-FDEC83623638}" srcOrd="0" destOrd="0" presId="urn:microsoft.com/office/officeart/2008/layout/CircleAccentTimeline"/>
    <dgm:cxn modelId="{F5D9EBA0-4F19-497F-AF2D-B0EC50AF385D}" type="presOf" srcId="{E25AD8D0-CA9D-4EAC-B517-83F8F871B69B}" destId="{DAB8FA5A-F683-4D79-83A5-A3FF6EAB4480}" srcOrd="0" destOrd="0" presId="urn:microsoft.com/office/officeart/2008/layout/CircleAccentTimeline"/>
    <dgm:cxn modelId="{1D3E5AA4-8928-49D5-82DC-04F00C4EF9D3}" srcId="{E25AD8D0-CA9D-4EAC-B517-83F8F871B69B}" destId="{0DCE972D-CF90-4522-8A3A-8422DDAEA2E3}" srcOrd="0" destOrd="0" parTransId="{55453B5D-344A-4799-9148-05D45237BC49}" sibTransId="{5A6D0C38-6687-4EE0-AD62-E9128C5BE92C}"/>
    <dgm:cxn modelId="{36B7F6B9-F938-4F8B-A7A3-962137AC78FD}" type="presOf" srcId="{4706BCBC-4547-4026-BE32-4B4283F3E6BC}" destId="{0094425F-7468-4F26-9A17-4E49220D8CDD}" srcOrd="0" destOrd="0" presId="urn:microsoft.com/office/officeart/2008/layout/CircleAccentTimeline"/>
    <dgm:cxn modelId="{93D553C8-D9FA-414A-94D7-AC8D5ED3FB04}" type="presOf" srcId="{6A4207B3-D3A5-42C1-88A4-B0CA4FFF70E6}" destId="{AD239C89-48A1-4393-BE15-AE393BA5C3D0}" srcOrd="0" destOrd="0" presId="urn:microsoft.com/office/officeart/2008/layout/CircleAccentTimeline"/>
    <dgm:cxn modelId="{B0BD27CA-5903-40CD-AC2B-81A482C13EBE}" type="presOf" srcId="{0DCE972D-CF90-4522-8A3A-8422DDAEA2E3}" destId="{FAA90C65-2E03-4333-B069-853503DE8D0D}" srcOrd="0" destOrd="0" presId="urn:microsoft.com/office/officeart/2008/layout/CircleAccentTimeline"/>
    <dgm:cxn modelId="{21B9FA61-FD4C-476B-898D-45288D70D7EC}" type="presParOf" srcId="{2838F3A1-7414-48CF-9402-A3E125AB4C06}" destId="{5D6EE4DA-5730-40A0-AB04-4D69B9ADE85E}" srcOrd="0" destOrd="0" presId="urn:microsoft.com/office/officeart/2008/layout/CircleAccentTimeline"/>
    <dgm:cxn modelId="{3077E4B6-2A60-4258-95FA-F661E41F11D5}" type="presParOf" srcId="{5D6EE4DA-5730-40A0-AB04-4D69B9ADE85E}" destId="{37051CBF-C666-4722-A455-44C7DAE556FF}" srcOrd="0" destOrd="0" presId="urn:microsoft.com/office/officeart/2008/layout/CircleAccentTimeline"/>
    <dgm:cxn modelId="{4EB9B2F6-AB99-42B8-9B95-5E531935AA8C}" type="presParOf" srcId="{5D6EE4DA-5730-40A0-AB04-4D69B9ADE85E}" destId="{FF631F64-ACF9-48B0-97F6-FDEC83623638}" srcOrd="1" destOrd="0" presId="urn:microsoft.com/office/officeart/2008/layout/CircleAccentTimeline"/>
    <dgm:cxn modelId="{36E65AAE-26BE-46DB-AB05-60D5F73675FA}" type="presParOf" srcId="{5D6EE4DA-5730-40A0-AB04-4D69B9ADE85E}" destId="{2CEB848A-3F2D-431A-8111-009DE4F3245D}" srcOrd="2" destOrd="0" presId="urn:microsoft.com/office/officeart/2008/layout/CircleAccentTimeline"/>
    <dgm:cxn modelId="{381BF133-A70F-476F-963F-08FDA7A1E1B0}" type="presParOf" srcId="{2838F3A1-7414-48CF-9402-A3E125AB4C06}" destId="{22B00F60-5B6D-4EBC-B263-0FA8812AEB60}" srcOrd="1" destOrd="0" presId="urn:microsoft.com/office/officeart/2008/layout/CircleAccentTimeline"/>
    <dgm:cxn modelId="{47CE89C3-07E6-4049-A0A0-0264605B3EED}" type="presParOf" srcId="{2838F3A1-7414-48CF-9402-A3E125AB4C06}" destId="{907A2ECF-2708-414F-8300-BC3594B3F9F8}" srcOrd="2" destOrd="0" presId="urn:microsoft.com/office/officeart/2008/layout/CircleAccentTimeline"/>
    <dgm:cxn modelId="{821688F9-0FB8-49F6-BE03-8D2CA8A0C6F4}" type="presParOf" srcId="{2838F3A1-7414-48CF-9402-A3E125AB4C06}" destId="{CF9085EE-8DC3-448B-9162-482629F5C041}" srcOrd="3" destOrd="0" presId="urn:microsoft.com/office/officeart/2008/layout/CircleAccentTimeline"/>
    <dgm:cxn modelId="{C3E2A5E3-DE48-4210-B984-EA9ED97B98D5}" type="presParOf" srcId="{2838F3A1-7414-48CF-9402-A3E125AB4C06}" destId="{6970A7BA-EC12-48AA-AECA-2B0BF84B806D}" srcOrd="4" destOrd="0" presId="urn:microsoft.com/office/officeart/2008/layout/CircleAccentTimeline"/>
    <dgm:cxn modelId="{A0B06CCC-B6AC-4879-AF20-7DF639E33EB0}" type="presParOf" srcId="{6970A7BA-EC12-48AA-AECA-2B0BF84B806D}" destId="{E5809AC1-2F0D-4E49-A851-C7987CCB3445}" srcOrd="0" destOrd="0" presId="urn:microsoft.com/office/officeart/2008/layout/CircleAccentTimeline"/>
    <dgm:cxn modelId="{6197FF49-65E4-4AB0-8D30-CD2F5EAA6D30}" type="presParOf" srcId="{6970A7BA-EC12-48AA-AECA-2B0BF84B806D}" destId="{85EEDF1C-AA43-4A83-B2CE-E06E456B0366}" srcOrd="1" destOrd="0" presId="urn:microsoft.com/office/officeart/2008/layout/CircleAccentTimeline"/>
    <dgm:cxn modelId="{D66EC537-3393-4C92-8EE2-E93EA4C813D5}" type="presParOf" srcId="{6970A7BA-EC12-48AA-AECA-2B0BF84B806D}" destId="{70DB45C9-1587-45F2-946F-6E8E4CBBAA9B}" srcOrd="2" destOrd="0" presId="urn:microsoft.com/office/officeart/2008/layout/CircleAccentTimeline"/>
    <dgm:cxn modelId="{609FB32C-C808-43F5-80C4-9AE730BE6D00}" type="presParOf" srcId="{2838F3A1-7414-48CF-9402-A3E125AB4C06}" destId="{75BB93EC-CCE3-48D0-88AA-1D94DF2BD0FC}" srcOrd="5" destOrd="0" presId="urn:microsoft.com/office/officeart/2008/layout/CircleAccentTimeline"/>
    <dgm:cxn modelId="{BA98739C-EA9E-4F72-B051-B9BB80E27DF1}" type="presParOf" srcId="{2838F3A1-7414-48CF-9402-A3E125AB4C06}" destId="{5CF4B65F-1706-490D-8FFF-02602E39E926}" srcOrd="6" destOrd="0" presId="urn:microsoft.com/office/officeart/2008/layout/CircleAccentTimeline"/>
    <dgm:cxn modelId="{96ABC028-09CC-4A75-BDC3-D39F588EE7DE}" type="presParOf" srcId="{2838F3A1-7414-48CF-9402-A3E125AB4C06}" destId="{DDE1D9A2-A5D1-4A27-A18F-92037DB31CC2}" srcOrd="7" destOrd="0" presId="urn:microsoft.com/office/officeart/2008/layout/CircleAccentTimeline"/>
    <dgm:cxn modelId="{5D94DBDB-2136-4743-8B42-145BB50C0E3F}" type="presParOf" srcId="{2838F3A1-7414-48CF-9402-A3E125AB4C06}" destId="{7E250A8D-17FC-449B-8E23-F077C98CE7A9}" srcOrd="8" destOrd="0" presId="urn:microsoft.com/office/officeart/2008/layout/CircleAccentTimeline"/>
    <dgm:cxn modelId="{8E49A26B-38B3-4EA8-988B-DD9365776DBA}" type="presParOf" srcId="{7E250A8D-17FC-449B-8E23-F077C98CE7A9}" destId="{07A5166E-31E5-433F-B51D-71CE8ED5A7D4}" srcOrd="0" destOrd="0" presId="urn:microsoft.com/office/officeart/2008/layout/CircleAccentTimeline"/>
    <dgm:cxn modelId="{2E19C2B5-BEDD-4ACB-B4C0-723AC285FF60}" type="presParOf" srcId="{7E250A8D-17FC-449B-8E23-F077C98CE7A9}" destId="{97CF7729-4D69-49C5-B689-1E8CD061AE30}" srcOrd="1" destOrd="0" presId="urn:microsoft.com/office/officeart/2008/layout/CircleAccentTimeline"/>
    <dgm:cxn modelId="{6D6147A8-8D19-469D-B462-A69FE69AFB79}" type="presParOf" srcId="{7E250A8D-17FC-449B-8E23-F077C98CE7A9}" destId="{35E52520-DA1C-43E8-B74A-41B19A95B86A}" srcOrd="2" destOrd="0" presId="urn:microsoft.com/office/officeart/2008/layout/CircleAccentTimeline"/>
    <dgm:cxn modelId="{9E0DA5F3-FC4D-4F96-B49D-C1BF206BAF2D}" type="presParOf" srcId="{2838F3A1-7414-48CF-9402-A3E125AB4C06}" destId="{5213EC59-71BD-481A-BA3F-881AA01EC305}" srcOrd="9" destOrd="0" presId="urn:microsoft.com/office/officeart/2008/layout/CircleAccentTimeline"/>
    <dgm:cxn modelId="{3170708A-0A0E-415E-A4F5-DAD88AB7A498}" type="presParOf" srcId="{2838F3A1-7414-48CF-9402-A3E125AB4C06}" destId="{89AADBD4-B320-49FA-83A8-74DABEF880B3}" srcOrd="10" destOrd="0" presId="urn:microsoft.com/office/officeart/2008/layout/CircleAccentTimeline"/>
    <dgm:cxn modelId="{13B15C95-D3B5-4C35-843A-DEE78DC41C3B}" type="presParOf" srcId="{2838F3A1-7414-48CF-9402-A3E125AB4C06}" destId="{D9327387-0910-457E-9E96-5BEE89FBAE68}" srcOrd="11" destOrd="0" presId="urn:microsoft.com/office/officeart/2008/layout/CircleAccentTimeline"/>
    <dgm:cxn modelId="{B4F4E61F-361D-49A7-8D2E-07290BDBBC9F}" type="presParOf" srcId="{2838F3A1-7414-48CF-9402-A3E125AB4C06}" destId="{2F7E962F-3C68-437E-B2F5-F72C7E39003D}" srcOrd="12" destOrd="0" presId="urn:microsoft.com/office/officeart/2008/layout/CircleAccentTimeline"/>
    <dgm:cxn modelId="{7C7EB321-9B2B-4E90-9947-88D96F9259C4}" type="presParOf" srcId="{2F7E962F-3C68-437E-B2F5-F72C7E39003D}" destId="{7E47F531-5082-4034-B4CA-C71B8838A609}" srcOrd="0" destOrd="0" presId="urn:microsoft.com/office/officeart/2008/layout/CircleAccentTimeline"/>
    <dgm:cxn modelId="{F86EF3A6-DDB0-48D3-9DD8-54B30072B7E8}" type="presParOf" srcId="{2F7E962F-3C68-437E-B2F5-F72C7E39003D}" destId="{EDA6443E-F7E6-41FB-B11B-C9E8154D65A0}" srcOrd="1" destOrd="0" presId="urn:microsoft.com/office/officeart/2008/layout/CircleAccentTimeline"/>
    <dgm:cxn modelId="{646D7AD1-8D7D-4B25-BF91-17D8C304CC66}" type="presParOf" srcId="{2F7E962F-3C68-437E-B2F5-F72C7E39003D}" destId="{186BCF66-0111-4250-A90B-E1BF3B496935}" srcOrd="2" destOrd="0" presId="urn:microsoft.com/office/officeart/2008/layout/CircleAccentTimeline"/>
    <dgm:cxn modelId="{E6473492-BD4C-47C3-9BC0-B328CCFE188A}" type="presParOf" srcId="{2838F3A1-7414-48CF-9402-A3E125AB4C06}" destId="{2CFCA6D5-E620-435F-96CD-E267BC64CAE0}" srcOrd="13" destOrd="0" presId="urn:microsoft.com/office/officeart/2008/layout/CircleAccentTimeline"/>
    <dgm:cxn modelId="{52707256-C484-4D1B-80D6-2758408332AC}" type="presParOf" srcId="{2838F3A1-7414-48CF-9402-A3E125AB4C06}" destId="{AE13C0BB-FC89-453F-9B37-DB8B0694E046}" srcOrd="14" destOrd="0" presId="urn:microsoft.com/office/officeart/2008/layout/CircleAccentTimeline"/>
    <dgm:cxn modelId="{D4CB105F-1827-40FA-8C44-76D163A3AA6A}" type="presParOf" srcId="{2838F3A1-7414-48CF-9402-A3E125AB4C06}" destId="{A7176CFD-D0B9-4359-B12B-7FC5728E33BC}" srcOrd="15" destOrd="0" presId="urn:microsoft.com/office/officeart/2008/layout/CircleAccentTimeline"/>
    <dgm:cxn modelId="{06BC4981-CE49-464A-B4D5-1CBEB49C92C5}" type="presParOf" srcId="{A7176CFD-D0B9-4359-B12B-7FC5728E33BC}" destId="{AC93CBD0-61FC-4CB1-B5E4-BFD05B027A57}" srcOrd="0" destOrd="0" presId="urn:microsoft.com/office/officeart/2008/layout/CircleAccentTimeline"/>
    <dgm:cxn modelId="{E5F00F00-6CD1-49C1-8D19-D740C3109C77}" type="presParOf" srcId="{A7176CFD-D0B9-4359-B12B-7FC5728E33BC}" destId="{DAB8FA5A-F683-4D79-83A5-A3FF6EAB4480}" srcOrd="1" destOrd="0" presId="urn:microsoft.com/office/officeart/2008/layout/CircleAccentTimeline"/>
    <dgm:cxn modelId="{9FD32D45-DC35-445D-972C-D019F703CD1E}" type="presParOf" srcId="{A7176CFD-D0B9-4359-B12B-7FC5728E33BC}" destId="{F0AC31A1-D272-491B-9A2E-320576DDCF97}" srcOrd="2" destOrd="0" presId="urn:microsoft.com/office/officeart/2008/layout/CircleAccentTimeline"/>
    <dgm:cxn modelId="{0D4CA23A-5613-4092-BAA1-45396DDE27C3}" type="presParOf" srcId="{2838F3A1-7414-48CF-9402-A3E125AB4C06}" destId="{21210586-7B2F-417E-B689-2761E074ADC6}" srcOrd="16" destOrd="0" presId="urn:microsoft.com/office/officeart/2008/layout/CircleAccentTimeline"/>
    <dgm:cxn modelId="{656CDBF1-6CC8-4AE1-8503-7B1535CFF455}" type="presParOf" srcId="{2838F3A1-7414-48CF-9402-A3E125AB4C06}" destId="{7F4060C8-7188-4A7F-9E60-327F7F0E5BB1}" srcOrd="17" destOrd="0" presId="urn:microsoft.com/office/officeart/2008/layout/CircleAccentTimeline"/>
    <dgm:cxn modelId="{796930F7-8CDF-4BCA-98C1-FB03D65D34B2}" type="presParOf" srcId="{2838F3A1-7414-48CF-9402-A3E125AB4C06}" destId="{E3A20871-DC24-43FE-B751-A61490EF7487}" srcOrd="18" destOrd="0" presId="urn:microsoft.com/office/officeart/2008/layout/CircleAccentTimeline"/>
    <dgm:cxn modelId="{E9993491-AEB4-4D15-B24D-B731F04FF47C}" type="presParOf" srcId="{2838F3A1-7414-48CF-9402-A3E125AB4C06}" destId="{1F3436AE-665A-4A89-AB2B-745C0DD4B4DF}" srcOrd="19" destOrd="0" presId="urn:microsoft.com/office/officeart/2008/layout/CircleAccentTimeline"/>
    <dgm:cxn modelId="{75AB7955-09AE-4A7F-9D8A-6FC663CFBE84}" type="presParOf" srcId="{1F3436AE-665A-4A89-AB2B-745C0DD4B4DF}" destId="{6818BC12-42F4-4703-BC18-FDA32169882F}" srcOrd="0" destOrd="0" presId="urn:microsoft.com/office/officeart/2008/layout/CircleAccentTimeline"/>
    <dgm:cxn modelId="{88025730-96DE-49DD-B88B-4C3A82BAA1E8}" type="presParOf" srcId="{1F3436AE-665A-4A89-AB2B-745C0DD4B4DF}" destId="{FAA90C65-2E03-4333-B069-853503DE8D0D}" srcOrd="1" destOrd="0" presId="urn:microsoft.com/office/officeart/2008/layout/CircleAccentTimeline"/>
    <dgm:cxn modelId="{DCAAA9DB-79B7-47A4-AEB4-C5D9757D2F71}" type="presParOf" srcId="{1F3436AE-665A-4A89-AB2B-745C0DD4B4DF}" destId="{F8F67EC2-DFAE-40B5-9610-B6D590170613}" srcOrd="2" destOrd="0" presId="urn:microsoft.com/office/officeart/2008/layout/CircleAccentTimeline"/>
    <dgm:cxn modelId="{DE9EF424-3FD8-4299-A925-24AB7C4DE580}" type="presParOf" srcId="{2838F3A1-7414-48CF-9402-A3E125AB4C06}" destId="{8D799719-FE90-4FA5-B066-721A2CA90FD6}" srcOrd="20" destOrd="0" presId="urn:microsoft.com/office/officeart/2008/layout/CircleAccentTimeline"/>
    <dgm:cxn modelId="{BADC1B35-36CB-4F1C-B689-3FE477945864}" type="presParOf" srcId="{2838F3A1-7414-48CF-9402-A3E125AB4C06}" destId="{2FCE635B-010E-402B-9ED9-21A60C040536}" srcOrd="21" destOrd="0" presId="urn:microsoft.com/office/officeart/2008/layout/CircleAccentTimeline"/>
    <dgm:cxn modelId="{D5B44A3A-9DA5-4365-A71A-0F734F13845B}" type="presParOf" srcId="{2838F3A1-7414-48CF-9402-A3E125AB4C06}" destId="{58914E9A-9D8A-4B5D-A391-CDC5AC922AA8}" srcOrd="22" destOrd="0" presId="urn:microsoft.com/office/officeart/2008/layout/CircleAccentTimeline"/>
    <dgm:cxn modelId="{1861FF17-4F53-43E1-934A-6A900FB853EB}" type="presParOf" srcId="{2838F3A1-7414-48CF-9402-A3E125AB4C06}" destId="{D5D73D34-6A42-4DDB-A6DA-482AF14A7F47}" srcOrd="23" destOrd="0" presId="urn:microsoft.com/office/officeart/2008/layout/CircleAccentTimeline"/>
    <dgm:cxn modelId="{2465B50C-7A0B-4076-ACA5-CA483D0A4947}" type="presParOf" srcId="{D5D73D34-6A42-4DDB-A6DA-482AF14A7F47}" destId="{AF32EDB8-8767-48C7-81FE-EF5655412241}" srcOrd="0" destOrd="0" presId="urn:microsoft.com/office/officeart/2008/layout/CircleAccentTimeline"/>
    <dgm:cxn modelId="{4080D90C-7A09-4AAF-BE54-A7FC7E8BB95F}" type="presParOf" srcId="{D5D73D34-6A42-4DDB-A6DA-482AF14A7F47}" destId="{E92FA79F-D2C7-49BD-89A2-66BEED92165E}" srcOrd="1" destOrd="0" presId="urn:microsoft.com/office/officeart/2008/layout/CircleAccentTimeline"/>
    <dgm:cxn modelId="{652B1A88-4F8D-48D9-90B5-B1AD219EC7F6}" type="presParOf" srcId="{D5D73D34-6A42-4DDB-A6DA-482AF14A7F47}" destId="{0C96FBCF-4CE2-4B96-ACA5-654DCE0C34B2}" srcOrd="2" destOrd="0" presId="urn:microsoft.com/office/officeart/2008/layout/CircleAccentTimeline"/>
    <dgm:cxn modelId="{32568780-2D5E-4135-B01F-02AEACEEC055}" type="presParOf" srcId="{2838F3A1-7414-48CF-9402-A3E125AB4C06}" destId="{C849207E-DD3E-47B4-96BC-2CD210FDB0AF}" srcOrd="24" destOrd="0" presId="urn:microsoft.com/office/officeart/2008/layout/CircleAccentTimeline"/>
    <dgm:cxn modelId="{0C597B9A-A98F-4EC8-B497-939AF4E8DE65}" type="presParOf" srcId="{2838F3A1-7414-48CF-9402-A3E125AB4C06}" destId="{01C14343-2F88-4F9F-B25E-A4954DADFD48}" srcOrd="25" destOrd="0" presId="urn:microsoft.com/office/officeart/2008/layout/CircleAccentTimeline"/>
    <dgm:cxn modelId="{8FDA8FA4-DBBC-4517-8B4A-EC320CD497CA}" type="presParOf" srcId="{2838F3A1-7414-48CF-9402-A3E125AB4C06}" destId="{41795961-038C-4846-AC0D-86475CE0C90D}" srcOrd="26" destOrd="0" presId="urn:microsoft.com/office/officeart/2008/layout/CircleAccentTimeline"/>
    <dgm:cxn modelId="{2CAE6960-EFCC-445B-8A3D-A1E4DA3B625B}" type="presParOf" srcId="{2838F3A1-7414-48CF-9402-A3E125AB4C06}" destId="{FC200030-2D30-4C64-9B8D-0C12F69246F2}" srcOrd="27" destOrd="0" presId="urn:microsoft.com/office/officeart/2008/layout/CircleAccentTimeline"/>
    <dgm:cxn modelId="{DE0EE4B5-1F2E-4202-8AAA-781C78F738BA}" type="presParOf" srcId="{FC200030-2D30-4C64-9B8D-0C12F69246F2}" destId="{38237B5F-AAD0-4D83-B806-6A876F1C97A6}" srcOrd="0" destOrd="0" presId="urn:microsoft.com/office/officeart/2008/layout/CircleAccentTimeline"/>
    <dgm:cxn modelId="{5EC985B0-8166-480A-9948-4F021BD8327D}" type="presParOf" srcId="{FC200030-2D30-4C64-9B8D-0C12F69246F2}" destId="{0094425F-7468-4F26-9A17-4E49220D8CDD}" srcOrd="1" destOrd="0" presId="urn:microsoft.com/office/officeart/2008/layout/CircleAccentTimeline"/>
    <dgm:cxn modelId="{50A568C7-366D-4D7E-8CFC-69587C1B7326}" type="presParOf" srcId="{FC200030-2D30-4C64-9B8D-0C12F69246F2}" destId="{5880DEE8-2D3F-4782-BBBE-B627DFCBF0B2}" srcOrd="2" destOrd="0" presId="urn:microsoft.com/office/officeart/2008/layout/CircleAccentTimeline"/>
    <dgm:cxn modelId="{2214DA74-D799-4A53-AC35-35BCB0E3E953}" type="presParOf" srcId="{2838F3A1-7414-48CF-9402-A3E125AB4C06}" destId="{FFA32AA2-64CD-47DD-9241-702F08FDA32A}" srcOrd="28" destOrd="0" presId="urn:microsoft.com/office/officeart/2008/layout/CircleAccentTimeline"/>
    <dgm:cxn modelId="{F32139A6-1905-4260-875D-8D7261B99D45}" type="presParOf" srcId="{2838F3A1-7414-48CF-9402-A3E125AB4C06}" destId="{875E305E-DC07-40FE-8EB7-AD26700E47FE}" srcOrd="29" destOrd="0" presId="urn:microsoft.com/office/officeart/2008/layout/CircleAccentTimeline"/>
    <dgm:cxn modelId="{D6E19E1E-30BC-4BF2-92C2-1DCB635215E6}" type="presParOf" srcId="{2838F3A1-7414-48CF-9402-A3E125AB4C06}" destId="{A7ADB4E9-A861-4247-8A1A-C0F3E7225CE6}" srcOrd="30" destOrd="0" presId="urn:microsoft.com/office/officeart/2008/layout/CircleAccentTimeline"/>
    <dgm:cxn modelId="{DAD2AD62-E49E-44A2-943A-BF933D2793A3}" type="presParOf" srcId="{2838F3A1-7414-48CF-9402-A3E125AB4C06}" destId="{A17E2709-E974-4B80-B99A-01A65CE329C0}" srcOrd="31" destOrd="0" presId="urn:microsoft.com/office/officeart/2008/layout/CircleAccentTimeline"/>
    <dgm:cxn modelId="{2A1676DD-CCBC-4A14-8CD1-C626DEC330A8}" type="presParOf" srcId="{A17E2709-E974-4B80-B99A-01A65CE329C0}" destId="{EA87221C-BA25-429A-97EB-2DB8AC4095BE}" srcOrd="0" destOrd="0" presId="urn:microsoft.com/office/officeart/2008/layout/CircleAccentTimeline"/>
    <dgm:cxn modelId="{D11BCF53-5376-440D-AEEF-9B0D9C8BBB29}" type="presParOf" srcId="{A17E2709-E974-4B80-B99A-01A65CE329C0}" destId="{AD239C89-48A1-4393-BE15-AE393BA5C3D0}" srcOrd="1" destOrd="0" presId="urn:microsoft.com/office/officeart/2008/layout/CircleAccentTimeline"/>
    <dgm:cxn modelId="{7F617AA6-E63E-4EBC-B6F1-E4BF777053F7}" type="presParOf" srcId="{A17E2709-E974-4B80-B99A-01A65CE329C0}" destId="{6C446EFD-C0F5-456F-946B-C558704C6C18}" srcOrd="2" destOrd="0" presId="urn:microsoft.com/office/officeart/2008/layout/CircleAccentTimeline"/>
    <dgm:cxn modelId="{4157F14F-DBE1-4A9D-B515-8C1C942AB3CE}" type="presParOf" srcId="{2838F3A1-7414-48CF-9402-A3E125AB4C06}" destId="{1F353440-2500-4876-BB5A-57D01006F3A2}" srcOrd="32" destOrd="0" presId="urn:microsoft.com/office/officeart/2008/layout/CircleAccentTimeline"/>
    <dgm:cxn modelId="{7A3B6497-61C6-4E65-88E8-6945D5E47EA3}" type="presParOf" srcId="{2838F3A1-7414-48CF-9402-A3E125AB4C06}" destId="{0CBCFDBE-6D80-4AF6-A71D-C61CD09DC96A}" srcOrd="33"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51CBF-C666-4722-A455-44C7DAE556FF}">
      <dsp:nvSpPr>
        <dsp:cNvPr id="0" name=""/>
        <dsp:cNvSpPr/>
      </dsp:nvSpPr>
      <dsp:spPr>
        <a:xfrm>
          <a:off x="6794" y="2935537"/>
          <a:ext cx="1502322" cy="1502322"/>
        </a:xfrm>
        <a:prstGeom prst="donut">
          <a:avLst>
            <a:gd name="adj" fmla="val 2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631F64-ACF9-48B0-97F6-FDEC83623638}">
      <dsp:nvSpPr>
        <dsp:cNvPr id="0" name=""/>
        <dsp:cNvSpPr/>
      </dsp:nvSpPr>
      <dsp:spPr>
        <a:xfrm rot="17700000">
          <a:off x="536144" y="1710837"/>
          <a:ext cx="1867553" cy="900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0" rIns="0" bIns="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rgbClr val="C00000"/>
              </a:solidFill>
              <a:latin typeface="Lato" panose="020F0502020204030203" pitchFamily="34" charset="0"/>
            </a:rPr>
            <a:t>RESEARCH</a:t>
          </a:r>
        </a:p>
      </dsp:txBody>
      <dsp:txXfrm>
        <a:off x="536144" y="1710837"/>
        <a:ext cx="1867553" cy="900016"/>
      </dsp:txXfrm>
    </dsp:sp>
    <dsp:sp modelId="{E5809AC1-2F0D-4E49-A851-C7987CCB3445}">
      <dsp:nvSpPr>
        <dsp:cNvPr id="0" name=""/>
        <dsp:cNvSpPr/>
      </dsp:nvSpPr>
      <dsp:spPr>
        <a:xfrm>
          <a:off x="1622277" y="3296798"/>
          <a:ext cx="779800" cy="779800"/>
        </a:xfrm>
        <a:prstGeom prst="ellipse">
          <a:avLst/>
        </a:prstGeom>
        <a:solidFill>
          <a:srgbClr val="FF66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EEDF1C-AA43-4A83-B2CE-E06E456B0366}">
      <dsp:nvSpPr>
        <dsp:cNvPr id="0" name=""/>
        <dsp:cNvSpPr/>
      </dsp:nvSpPr>
      <dsp:spPr>
        <a:xfrm rot="17700000">
          <a:off x="698710" y="4382157"/>
          <a:ext cx="1615522" cy="77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ts val="0"/>
            </a:spcAft>
            <a:buNone/>
          </a:pPr>
          <a:r>
            <a:rPr lang="en-IN" sz="1400" kern="1200" dirty="0">
              <a:latin typeface="Lato" panose="020F0502020204030203" pitchFamily="34" charset="0"/>
            </a:rPr>
            <a:t>Discussions</a:t>
          </a:r>
        </a:p>
        <a:p>
          <a:pPr marL="0" lvl="0" indent="0" algn="r" defTabSz="622300">
            <a:lnSpc>
              <a:spcPct val="90000"/>
            </a:lnSpc>
            <a:spcBef>
              <a:spcPct val="0"/>
            </a:spcBef>
            <a:spcAft>
              <a:spcPts val="0"/>
            </a:spcAft>
            <a:buNone/>
          </a:pPr>
          <a:r>
            <a:rPr lang="en-IN" sz="1400" kern="1200" dirty="0">
              <a:latin typeface="Lato" panose="020F0502020204030203" pitchFamily="34" charset="0"/>
            </a:rPr>
            <a:t> ideation</a:t>
          </a:r>
        </a:p>
      </dsp:txBody>
      <dsp:txXfrm>
        <a:off x="698710" y="4382157"/>
        <a:ext cx="1615522" cy="778944"/>
      </dsp:txXfrm>
    </dsp:sp>
    <dsp:sp modelId="{70DB45C9-1587-45F2-946F-6E8E4CBBAA9B}">
      <dsp:nvSpPr>
        <dsp:cNvPr id="0" name=""/>
        <dsp:cNvSpPr/>
      </dsp:nvSpPr>
      <dsp:spPr>
        <a:xfrm rot="17700000">
          <a:off x="1710122" y="2212295"/>
          <a:ext cx="1615522" cy="778944"/>
        </a:xfrm>
        <a:prstGeom prst="rect">
          <a:avLst/>
        </a:prstGeom>
        <a:noFill/>
        <a:ln>
          <a:noFill/>
        </a:ln>
        <a:effectLst/>
      </dsp:spPr>
      <dsp:style>
        <a:lnRef idx="0">
          <a:scrgbClr r="0" g="0" b="0"/>
        </a:lnRef>
        <a:fillRef idx="0">
          <a:scrgbClr r="0" g="0" b="0"/>
        </a:fillRef>
        <a:effectRef idx="0">
          <a:scrgbClr r="0" g="0" b="0"/>
        </a:effectRef>
        <a:fontRef idx="minor"/>
      </dsp:style>
    </dsp:sp>
    <dsp:sp modelId="{07A5166E-31E5-433F-B51D-71CE8ED5A7D4}">
      <dsp:nvSpPr>
        <dsp:cNvPr id="0" name=""/>
        <dsp:cNvSpPr/>
      </dsp:nvSpPr>
      <dsp:spPr>
        <a:xfrm>
          <a:off x="2515117" y="3296798"/>
          <a:ext cx="779800" cy="779800"/>
        </a:xfrm>
        <a:prstGeom prst="ellipse">
          <a:avLst/>
        </a:prstGeom>
        <a:solidFill>
          <a:srgbClr val="FF33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CF7729-4D69-49C5-B689-1E8CD061AE30}">
      <dsp:nvSpPr>
        <dsp:cNvPr id="0" name=""/>
        <dsp:cNvSpPr/>
      </dsp:nvSpPr>
      <dsp:spPr>
        <a:xfrm rot="17700000">
          <a:off x="1591550" y="4382157"/>
          <a:ext cx="1615522" cy="77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IN" sz="1400" kern="1200" dirty="0">
              <a:latin typeface="Lato" panose="020F0502020204030203" pitchFamily="34" charset="0"/>
            </a:rPr>
            <a:t>creative conceptualization</a:t>
          </a:r>
        </a:p>
      </dsp:txBody>
      <dsp:txXfrm>
        <a:off x="1591550" y="4382157"/>
        <a:ext cx="1615522" cy="778944"/>
      </dsp:txXfrm>
    </dsp:sp>
    <dsp:sp modelId="{35E52520-DA1C-43E8-B74A-41B19A95B86A}">
      <dsp:nvSpPr>
        <dsp:cNvPr id="0" name=""/>
        <dsp:cNvSpPr/>
      </dsp:nvSpPr>
      <dsp:spPr>
        <a:xfrm rot="17700000">
          <a:off x="2602963" y="2212295"/>
          <a:ext cx="1615522" cy="778944"/>
        </a:xfrm>
        <a:prstGeom prst="rect">
          <a:avLst/>
        </a:prstGeom>
        <a:noFill/>
        <a:ln>
          <a:noFill/>
        </a:ln>
        <a:effectLst/>
      </dsp:spPr>
      <dsp:style>
        <a:lnRef idx="0">
          <a:scrgbClr r="0" g="0" b="0"/>
        </a:lnRef>
        <a:fillRef idx="0">
          <a:scrgbClr r="0" g="0" b="0"/>
        </a:fillRef>
        <a:effectRef idx="0">
          <a:scrgbClr r="0" g="0" b="0"/>
        </a:effectRef>
        <a:fontRef idx="minor"/>
      </dsp:style>
    </dsp:sp>
    <dsp:sp modelId="{7E47F531-5082-4034-B4CA-C71B8838A609}">
      <dsp:nvSpPr>
        <dsp:cNvPr id="0" name=""/>
        <dsp:cNvSpPr/>
      </dsp:nvSpPr>
      <dsp:spPr>
        <a:xfrm>
          <a:off x="3407958" y="3296798"/>
          <a:ext cx="779800" cy="779800"/>
        </a:xfrm>
        <a:prstGeom prst="ellipse">
          <a:avLst/>
        </a:prstGeom>
        <a:solidFill>
          <a:srgbClr val="FF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A6443E-F7E6-41FB-B11B-C9E8154D65A0}">
      <dsp:nvSpPr>
        <dsp:cNvPr id="0" name=""/>
        <dsp:cNvSpPr/>
      </dsp:nvSpPr>
      <dsp:spPr>
        <a:xfrm rot="17700000">
          <a:off x="2484391" y="4382157"/>
          <a:ext cx="1615522" cy="77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IN" sz="1400" kern="1200" dirty="0">
              <a:latin typeface="Lato" panose="020F0502020204030203" pitchFamily="34" charset="0"/>
            </a:rPr>
            <a:t>Feedback systems</a:t>
          </a:r>
        </a:p>
      </dsp:txBody>
      <dsp:txXfrm>
        <a:off x="2484391" y="4382157"/>
        <a:ext cx="1615522" cy="778944"/>
      </dsp:txXfrm>
    </dsp:sp>
    <dsp:sp modelId="{186BCF66-0111-4250-A90B-E1BF3B496935}">
      <dsp:nvSpPr>
        <dsp:cNvPr id="0" name=""/>
        <dsp:cNvSpPr/>
      </dsp:nvSpPr>
      <dsp:spPr>
        <a:xfrm rot="17700000">
          <a:off x="3495804" y="2212295"/>
          <a:ext cx="1615522" cy="778944"/>
        </a:xfrm>
        <a:prstGeom prst="rect">
          <a:avLst/>
        </a:prstGeom>
        <a:noFill/>
        <a:ln>
          <a:noFill/>
        </a:ln>
        <a:effectLst/>
      </dsp:spPr>
      <dsp:style>
        <a:lnRef idx="0">
          <a:scrgbClr r="0" g="0" b="0"/>
        </a:lnRef>
        <a:fillRef idx="0">
          <a:scrgbClr r="0" g="0" b="0"/>
        </a:fillRef>
        <a:effectRef idx="0">
          <a:scrgbClr r="0" g="0" b="0"/>
        </a:effectRef>
        <a:fontRef idx="minor"/>
      </dsp:style>
    </dsp:sp>
    <dsp:sp modelId="{AC93CBD0-61FC-4CB1-B5E4-BFD05B027A57}">
      <dsp:nvSpPr>
        <dsp:cNvPr id="0" name=""/>
        <dsp:cNvSpPr/>
      </dsp:nvSpPr>
      <dsp:spPr>
        <a:xfrm>
          <a:off x="4300919" y="2935537"/>
          <a:ext cx="1502322" cy="1502322"/>
        </a:xfrm>
        <a:prstGeom prst="donut">
          <a:avLst>
            <a:gd name="adj" fmla="val 2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B8FA5A-F683-4D79-83A5-A3FF6EAB4480}">
      <dsp:nvSpPr>
        <dsp:cNvPr id="0" name=""/>
        <dsp:cNvSpPr/>
      </dsp:nvSpPr>
      <dsp:spPr>
        <a:xfrm rot="17700000">
          <a:off x="4830270" y="1710837"/>
          <a:ext cx="1867553" cy="900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0" rIns="0" bIns="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rgbClr val="C00000"/>
              </a:solidFill>
              <a:latin typeface="Lato" panose="020F0502020204030203" pitchFamily="34" charset="0"/>
            </a:rPr>
            <a:t>STRATEGY</a:t>
          </a:r>
        </a:p>
      </dsp:txBody>
      <dsp:txXfrm>
        <a:off x="4830270" y="1710837"/>
        <a:ext cx="1867553" cy="900016"/>
      </dsp:txXfrm>
    </dsp:sp>
    <dsp:sp modelId="{6818BC12-42F4-4703-BC18-FDA32169882F}">
      <dsp:nvSpPr>
        <dsp:cNvPr id="0" name=""/>
        <dsp:cNvSpPr/>
      </dsp:nvSpPr>
      <dsp:spPr>
        <a:xfrm>
          <a:off x="5916402" y="3296798"/>
          <a:ext cx="779800" cy="779800"/>
        </a:xfrm>
        <a:prstGeom prst="ellipse">
          <a:avLst/>
        </a:prstGeom>
        <a:solidFill>
          <a:srgbClr val="CC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A90C65-2E03-4333-B069-853503DE8D0D}">
      <dsp:nvSpPr>
        <dsp:cNvPr id="0" name=""/>
        <dsp:cNvSpPr/>
      </dsp:nvSpPr>
      <dsp:spPr>
        <a:xfrm rot="17700000">
          <a:off x="4992835" y="4382157"/>
          <a:ext cx="1615522" cy="77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IN" sz="1400" kern="1200" dirty="0">
              <a:latin typeface="Lato" panose="020F0502020204030203" pitchFamily="34" charset="0"/>
            </a:rPr>
            <a:t>Design</a:t>
          </a:r>
        </a:p>
      </dsp:txBody>
      <dsp:txXfrm>
        <a:off x="4992835" y="4382157"/>
        <a:ext cx="1615522" cy="778944"/>
      </dsp:txXfrm>
    </dsp:sp>
    <dsp:sp modelId="{F8F67EC2-DFAE-40B5-9610-B6D590170613}">
      <dsp:nvSpPr>
        <dsp:cNvPr id="0" name=""/>
        <dsp:cNvSpPr/>
      </dsp:nvSpPr>
      <dsp:spPr>
        <a:xfrm rot="17700000">
          <a:off x="6004248" y="2212295"/>
          <a:ext cx="1615522" cy="778944"/>
        </a:xfrm>
        <a:prstGeom prst="rect">
          <a:avLst/>
        </a:prstGeom>
        <a:noFill/>
        <a:ln>
          <a:noFill/>
        </a:ln>
        <a:effectLst/>
      </dsp:spPr>
      <dsp:style>
        <a:lnRef idx="0">
          <a:scrgbClr r="0" g="0" b="0"/>
        </a:lnRef>
        <a:fillRef idx="0">
          <a:scrgbClr r="0" g="0" b="0"/>
        </a:fillRef>
        <a:effectRef idx="0">
          <a:scrgbClr r="0" g="0" b="0"/>
        </a:effectRef>
        <a:fontRef idx="minor"/>
      </dsp:style>
    </dsp:sp>
    <dsp:sp modelId="{AF32EDB8-8767-48C7-81FE-EF5655412241}">
      <dsp:nvSpPr>
        <dsp:cNvPr id="0" name=""/>
        <dsp:cNvSpPr/>
      </dsp:nvSpPr>
      <dsp:spPr>
        <a:xfrm>
          <a:off x="6809243" y="3296798"/>
          <a:ext cx="779800" cy="779800"/>
        </a:xfrm>
        <a:prstGeom prst="ellipse">
          <a:avLst/>
        </a:prstGeom>
        <a:solidFill>
          <a:srgbClr val="CC0000"/>
        </a:solidFill>
        <a:ln w="12700" cap="flat" cmpd="sng" algn="ctr">
          <a:solidFill>
            <a:srgbClr val="99003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2FA79F-D2C7-49BD-89A2-66BEED92165E}">
      <dsp:nvSpPr>
        <dsp:cNvPr id="0" name=""/>
        <dsp:cNvSpPr/>
      </dsp:nvSpPr>
      <dsp:spPr>
        <a:xfrm rot="17700000">
          <a:off x="5885676" y="4382157"/>
          <a:ext cx="1615522" cy="77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IN" sz="1400" kern="1200" dirty="0">
              <a:latin typeface="Lato" panose="020F0502020204030203" pitchFamily="34" charset="0"/>
            </a:rPr>
            <a:t>Implementation</a:t>
          </a:r>
        </a:p>
      </dsp:txBody>
      <dsp:txXfrm>
        <a:off x="5885676" y="4382157"/>
        <a:ext cx="1615522" cy="778944"/>
      </dsp:txXfrm>
    </dsp:sp>
    <dsp:sp modelId="{0C96FBCF-4CE2-4B96-ACA5-654DCE0C34B2}">
      <dsp:nvSpPr>
        <dsp:cNvPr id="0" name=""/>
        <dsp:cNvSpPr/>
      </dsp:nvSpPr>
      <dsp:spPr>
        <a:xfrm rot="17700000">
          <a:off x="6897088" y="2212295"/>
          <a:ext cx="1615522" cy="778944"/>
        </a:xfrm>
        <a:prstGeom prst="rect">
          <a:avLst/>
        </a:prstGeom>
        <a:noFill/>
        <a:ln>
          <a:noFill/>
        </a:ln>
        <a:effectLst/>
      </dsp:spPr>
      <dsp:style>
        <a:lnRef idx="0">
          <a:scrgbClr r="0" g="0" b="0"/>
        </a:lnRef>
        <a:fillRef idx="0">
          <a:scrgbClr r="0" g="0" b="0"/>
        </a:fillRef>
        <a:effectRef idx="0">
          <a:scrgbClr r="0" g="0" b="0"/>
        </a:effectRef>
        <a:fontRef idx="minor"/>
      </dsp:style>
    </dsp:sp>
    <dsp:sp modelId="{38237B5F-AAD0-4D83-B806-6A876F1C97A6}">
      <dsp:nvSpPr>
        <dsp:cNvPr id="0" name=""/>
        <dsp:cNvSpPr/>
      </dsp:nvSpPr>
      <dsp:spPr>
        <a:xfrm>
          <a:off x="7702084" y="3296798"/>
          <a:ext cx="779800" cy="779800"/>
        </a:xfrm>
        <a:prstGeom prst="ellipse">
          <a:avLst/>
        </a:prstGeom>
        <a:solidFill>
          <a:srgbClr val="9900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94425F-7468-4F26-9A17-4E49220D8CDD}">
      <dsp:nvSpPr>
        <dsp:cNvPr id="0" name=""/>
        <dsp:cNvSpPr/>
      </dsp:nvSpPr>
      <dsp:spPr>
        <a:xfrm rot="17700000">
          <a:off x="6778517" y="4382157"/>
          <a:ext cx="1615522" cy="77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IN" sz="1400" kern="1200" dirty="0">
              <a:latin typeface="Lato" panose="020F0502020204030203" pitchFamily="34" charset="0"/>
            </a:rPr>
            <a:t>Precise reporting system</a:t>
          </a:r>
        </a:p>
      </dsp:txBody>
      <dsp:txXfrm>
        <a:off x="6778517" y="4382157"/>
        <a:ext cx="1615522" cy="778944"/>
      </dsp:txXfrm>
    </dsp:sp>
    <dsp:sp modelId="{5880DEE8-2D3F-4782-BBBE-B627DFCBF0B2}">
      <dsp:nvSpPr>
        <dsp:cNvPr id="0" name=""/>
        <dsp:cNvSpPr/>
      </dsp:nvSpPr>
      <dsp:spPr>
        <a:xfrm rot="17700000">
          <a:off x="7789929" y="2212295"/>
          <a:ext cx="1615522" cy="778944"/>
        </a:xfrm>
        <a:prstGeom prst="rect">
          <a:avLst/>
        </a:prstGeom>
        <a:noFill/>
        <a:ln>
          <a:noFill/>
        </a:ln>
        <a:effectLst/>
      </dsp:spPr>
      <dsp:style>
        <a:lnRef idx="0">
          <a:scrgbClr r="0" g="0" b="0"/>
        </a:lnRef>
        <a:fillRef idx="0">
          <a:scrgbClr r="0" g="0" b="0"/>
        </a:fillRef>
        <a:effectRef idx="0">
          <a:scrgbClr r="0" g="0" b="0"/>
        </a:effectRef>
        <a:fontRef idx="minor"/>
      </dsp:style>
    </dsp:sp>
    <dsp:sp modelId="{EA87221C-BA25-429A-97EB-2DB8AC4095BE}">
      <dsp:nvSpPr>
        <dsp:cNvPr id="0" name=""/>
        <dsp:cNvSpPr/>
      </dsp:nvSpPr>
      <dsp:spPr>
        <a:xfrm>
          <a:off x="8594924" y="3296798"/>
          <a:ext cx="779800" cy="779800"/>
        </a:xfrm>
        <a:prstGeom prst="ellipse">
          <a:avLst/>
        </a:prstGeom>
        <a:solidFill>
          <a:srgbClr val="8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239C89-48A1-4393-BE15-AE393BA5C3D0}">
      <dsp:nvSpPr>
        <dsp:cNvPr id="0" name=""/>
        <dsp:cNvSpPr/>
      </dsp:nvSpPr>
      <dsp:spPr>
        <a:xfrm rot="17700000">
          <a:off x="7671357" y="4382157"/>
          <a:ext cx="1615522" cy="77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IN" sz="1400" kern="1200" dirty="0">
              <a:latin typeface="Lato" panose="020F0502020204030203" pitchFamily="34" charset="0"/>
            </a:rPr>
            <a:t>Review and Optimization</a:t>
          </a:r>
        </a:p>
      </dsp:txBody>
      <dsp:txXfrm>
        <a:off x="7671357" y="4382157"/>
        <a:ext cx="1615522" cy="778944"/>
      </dsp:txXfrm>
    </dsp:sp>
    <dsp:sp modelId="{6C446EFD-C0F5-456F-946B-C558704C6C18}">
      <dsp:nvSpPr>
        <dsp:cNvPr id="0" name=""/>
        <dsp:cNvSpPr/>
      </dsp:nvSpPr>
      <dsp:spPr>
        <a:xfrm rot="17700000">
          <a:off x="8682770" y="2212295"/>
          <a:ext cx="1615522" cy="77894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6DF74-2EED-45C7-B586-88B0ABD4B55A}" type="datetimeFigureOut">
              <a:rPr lang="en-IN" smtClean="0"/>
              <a:t>06-01-2025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772CD-7865-4F7A-B3CB-58E75F019FDF}" type="slidenum">
              <a:rPr lang="en-IN" smtClean="0"/>
              <a:t>‹#›</a:t>
            </a:fld>
            <a:endParaRPr lang="en-IN"/>
          </a:p>
        </p:txBody>
      </p:sp>
    </p:spTree>
    <p:extLst>
      <p:ext uri="{BB962C8B-B14F-4D97-AF65-F5344CB8AC3E}">
        <p14:creationId xmlns:p14="http://schemas.microsoft.com/office/powerpoint/2010/main" val="1469426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C53BCD-7510-49FF-BC12-E21C1BE2094B}" type="slidenum">
              <a:rPr lang="en-US" altLang="en-US">
                <a:latin typeface="Calibri" panose="020F0502020204030204" pitchFamily="34" charset="0"/>
              </a:rPr>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3499730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C53BCD-7510-49FF-BC12-E21C1BE2094B}" type="slidenum">
              <a:rPr lang="en-US" altLang="en-US">
                <a:latin typeface="Calibri" panose="020F0502020204030204" pitchFamily="34" charset="0"/>
              </a:rPr>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712522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C53BCD-7510-49FF-BC12-E21C1BE2094B}" type="slidenum">
              <a:rPr lang="en-US" altLang="en-US">
                <a:latin typeface="Calibri" panose="020F0502020204030204" pitchFamily="34" charset="0"/>
              </a:rPr>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344789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C53BCD-7510-49FF-BC12-E21C1BE2094B}" type="slidenum">
              <a:rPr lang="en-US" altLang="en-US">
                <a:latin typeface="Calibri" panose="020F0502020204030204" pitchFamily="34" charset="0"/>
              </a:rPr>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254227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C53BCD-7510-49FF-BC12-E21C1BE2094B}" type="slidenum">
              <a:rPr lang="en-US" altLang="en-US">
                <a:latin typeface="Calibri" panose="020F0502020204030204" pitchFamily="34" charset="0"/>
              </a:rPr>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2267820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C53BCD-7510-49FF-BC12-E21C1BE2094B}" type="slidenum">
              <a:rPr lang="en-US" altLang="en-US">
                <a:latin typeface="Calibri" panose="020F0502020204030204" pitchFamily="34" charset="0"/>
              </a:rPr>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1799617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A75EDF54-C1E3-4FBD-A776-A9C097BE0B5B}" type="datetimeFigureOut">
              <a:rPr lang="en-IN" smtClean="0"/>
              <a:t>06-01-2025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D7E644A-7B5A-4240-9100-B88D8F0C9C3D}" type="slidenum">
              <a:rPr lang="en-IN" smtClean="0"/>
              <a:t>‹#›</a:t>
            </a:fld>
            <a:endParaRPr lang="en-IN"/>
          </a:p>
        </p:txBody>
      </p:sp>
    </p:spTree>
    <p:extLst>
      <p:ext uri="{BB962C8B-B14F-4D97-AF65-F5344CB8AC3E}">
        <p14:creationId xmlns:p14="http://schemas.microsoft.com/office/powerpoint/2010/main" val="366090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75EDF54-C1E3-4FBD-A776-A9C097BE0B5B}" type="datetimeFigureOut">
              <a:rPr lang="en-IN" smtClean="0"/>
              <a:t>06-01-2025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D7E644A-7B5A-4240-9100-B88D8F0C9C3D}" type="slidenum">
              <a:rPr lang="en-IN" smtClean="0"/>
              <a:t>‹#›</a:t>
            </a:fld>
            <a:endParaRPr lang="en-IN"/>
          </a:p>
        </p:txBody>
      </p:sp>
    </p:spTree>
    <p:extLst>
      <p:ext uri="{BB962C8B-B14F-4D97-AF65-F5344CB8AC3E}">
        <p14:creationId xmlns:p14="http://schemas.microsoft.com/office/powerpoint/2010/main" val="92631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75EDF54-C1E3-4FBD-A776-A9C097BE0B5B}" type="datetimeFigureOut">
              <a:rPr lang="en-IN" smtClean="0"/>
              <a:t>06-01-2025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D7E644A-7B5A-4240-9100-B88D8F0C9C3D}" type="slidenum">
              <a:rPr lang="en-IN" smtClean="0"/>
              <a:t>‹#›</a:t>
            </a:fld>
            <a:endParaRPr lang="en-IN"/>
          </a:p>
        </p:txBody>
      </p:sp>
    </p:spTree>
    <p:extLst>
      <p:ext uri="{BB962C8B-B14F-4D97-AF65-F5344CB8AC3E}">
        <p14:creationId xmlns:p14="http://schemas.microsoft.com/office/powerpoint/2010/main" val="145746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75EDF54-C1E3-4FBD-A776-A9C097BE0B5B}" type="datetimeFigureOut">
              <a:rPr lang="en-IN" smtClean="0"/>
              <a:t>06-01-2025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D7E644A-7B5A-4240-9100-B88D8F0C9C3D}" type="slidenum">
              <a:rPr lang="en-IN" smtClean="0"/>
              <a:t>‹#›</a:t>
            </a:fld>
            <a:endParaRPr lang="en-IN"/>
          </a:p>
        </p:txBody>
      </p:sp>
    </p:spTree>
    <p:extLst>
      <p:ext uri="{BB962C8B-B14F-4D97-AF65-F5344CB8AC3E}">
        <p14:creationId xmlns:p14="http://schemas.microsoft.com/office/powerpoint/2010/main" val="9882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5EDF54-C1E3-4FBD-A776-A9C097BE0B5B}" type="datetimeFigureOut">
              <a:rPr lang="en-IN" smtClean="0"/>
              <a:t>06-01-2025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D7E644A-7B5A-4240-9100-B88D8F0C9C3D}" type="slidenum">
              <a:rPr lang="en-IN" smtClean="0"/>
              <a:t>‹#›</a:t>
            </a:fld>
            <a:endParaRPr lang="en-IN"/>
          </a:p>
        </p:txBody>
      </p:sp>
    </p:spTree>
    <p:extLst>
      <p:ext uri="{BB962C8B-B14F-4D97-AF65-F5344CB8AC3E}">
        <p14:creationId xmlns:p14="http://schemas.microsoft.com/office/powerpoint/2010/main" val="141112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A75EDF54-C1E3-4FBD-A776-A9C097BE0B5B}" type="datetimeFigureOut">
              <a:rPr lang="en-IN" smtClean="0"/>
              <a:t>06-01-2025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D7E644A-7B5A-4240-9100-B88D8F0C9C3D}" type="slidenum">
              <a:rPr lang="en-IN" smtClean="0"/>
              <a:t>‹#›</a:t>
            </a:fld>
            <a:endParaRPr lang="en-IN"/>
          </a:p>
        </p:txBody>
      </p:sp>
    </p:spTree>
    <p:extLst>
      <p:ext uri="{BB962C8B-B14F-4D97-AF65-F5344CB8AC3E}">
        <p14:creationId xmlns:p14="http://schemas.microsoft.com/office/powerpoint/2010/main" val="1379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A75EDF54-C1E3-4FBD-A776-A9C097BE0B5B}" type="datetimeFigureOut">
              <a:rPr lang="en-IN" smtClean="0"/>
              <a:t>06-01-2025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D7E644A-7B5A-4240-9100-B88D8F0C9C3D}" type="slidenum">
              <a:rPr lang="en-IN" smtClean="0"/>
              <a:t>‹#›</a:t>
            </a:fld>
            <a:endParaRPr lang="en-IN"/>
          </a:p>
        </p:txBody>
      </p:sp>
    </p:spTree>
    <p:extLst>
      <p:ext uri="{BB962C8B-B14F-4D97-AF65-F5344CB8AC3E}">
        <p14:creationId xmlns:p14="http://schemas.microsoft.com/office/powerpoint/2010/main" val="171178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A75EDF54-C1E3-4FBD-A776-A9C097BE0B5B}" type="datetimeFigureOut">
              <a:rPr lang="en-IN" smtClean="0"/>
              <a:t>06-01-2025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D7E644A-7B5A-4240-9100-B88D8F0C9C3D}" type="slidenum">
              <a:rPr lang="en-IN" smtClean="0"/>
              <a:t>‹#›</a:t>
            </a:fld>
            <a:endParaRPr lang="en-IN"/>
          </a:p>
        </p:txBody>
      </p:sp>
    </p:spTree>
    <p:extLst>
      <p:ext uri="{BB962C8B-B14F-4D97-AF65-F5344CB8AC3E}">
        <p14:creationId xmlns:p14="http://schemas.microsoft.com/office/powerpoint/2010/main" val="699548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5EDF54-C1E3-4FBD-A776-A9C097BE0B5B}" type="datetimeFigureOut">
              <a:rPr lang="en-IN" smtClean="0"/>
              <a:t>06-01-2025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D7E644A-7B5A-4240-9100-B88D8F0C9C3D}" type="slidenum">
              <a:rPr lang="en-IN" smtClean="0"/>
              <a:t>‹#›</a:t>
            </a:fld>
            <a:endParaRPr lang="en-IN"/>
          </a:p>
        </p:txBody>
      </p:sp>
    </p:spTree>
    <p:extLst>
      <p:ext uri="{BB962C8B-B14F-4D97-AF65-F5344CB8AC3E}">
        <p14:creationId xmlns:p14="http://schemas.microsoft.com/office/powerpoint/2010/main" val="133704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5EDF54-C1E3-4FBD-A776-A9C097BE0B5B}" type="datetimeFigureOut">
              <a:rPr lang="en-IN" smtClean="0"/>
              <a:t>06-01-2025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D7E644A-7B5A-4240-9100-B88D8F0C9C3D}" type="slidenum">
              <a:rPr lang="en-IN" smtClean="0"/>
              <a:t>‹#›</a:t>
            </a:fld>
            <a:endParaRPr lang="en-IN"/>
          </a:p>
        </p:txBody>
      </p:sp>
    </p:spTree>
    <p:extLst>
      <p:ext uri="{BB962C8B-B14F-4D97-AF65-F5344CB8AC3E}">
        <p14:creationId xmlns:p14="http://schemas.microsoft.com/office/powerpoint/2010/main" val="282316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5EDF54-C1E3-4FBD-A776-A9C097BE0B5B}" type="datetimeFigureOut">
              <a:rPr lang="en-IN" smtClean="0"/>
              <a:t>06-01-2025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D7E644A-7B5A-4240-9100-B88D8F0C9C3D}" type="slidenum">
              <a:rPr lang="en-IN" smtClean="0"/>
              <a:t>‹#›</a:t>
            </a:fld>
            <a:endParaRPr lang="en-IN"/>
          </a:p>
        </p:txBody>
      </p:sp>
    </p:spTree>
    <p:extLst>
      <p:ext uri="{BB962C8B-B14F-4D97-AF65-F5344CB8AC3E}">
        <p14:creationId xmlns:p14="http://schemas.microsoft.com/office/powerpoint/2010/main" val="4035016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EDF54-C1E3-4FBD-A776-A9C097BE0B5B}" type="datetimeFigureOut">
              <a:rPr lang="en-IN" smtClean="0"/>
              <a:t>06-01-2025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E644A-7B5A-4240-9100-B88D8F0C9C3D}" type="slidenum">
              <a:rPr lang="en-IN" smtClean="0"/>
              <a:t>‹#›</a:t>
            </a:fld>
            <a:endParaRPr lang="en-IN"/>
          </a:p>
        </p:txBody>
      </p:sp>
    </p:spTree>
    <p:extLst>
      <p:ext uri="{BB962C8B-B14F-4D97-AF65-F5344CB8AC3E}">
        <p14:creationId xmlns:p14="http://schemas.microsoft.com/office/powerpoint/2010/main" val="3500869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4.jpeg"/></Relationships>
</file>

<file path=ppt/slides/_rels/slide3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07.jpeg"/></Relationships>
</file>

<file path=ppt/slides/_rels/slide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1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3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17.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1.jpeg"/><Relationship Id="rId4" Type="http://schemas.openxmlformats.org/officeDocument/2006/relationships/image" Target="../media/image120.jpeg"/></Relationships>
</file>

<file path=ppt/slides/_rels/slide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5.jpeg"/><Relationship Id="rId4" Type="http://schemas.openxmlformats.org/officeDocument/2006/relationships/image" Target="../media/image124.jpeg"/></Relationships>
</file>

<file path=ppt/slides/_rels/slide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28.jpeg"/></Relationships>
</file>

<file path=ppt/slides/_rels/slide4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4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4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3.png"/><Relationship Id="rId4"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gif"/></Relationships>
</file>

<file path=ppt/slides/_rels/slide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jpe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eg"/><Relationship Id="rId9"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F64E5A-6FB6-4C59-B0AB-7652F422C3AB}"/>
              </a:ext>
            </a:extLst>
          </p:cNvPr>
          <p:cNvGrpSpPr/>
          <p:nvPr/>
        </p:nvGrpSpPr>
        <p:grpSpPr>
          <a:xfrm>
            <a:off x="865094" y="587189"/>
            <a:ext cx="10461812" cy="5683623"/>
            <a:chOff x="865094" y="587189"/>
            <a:chExt cx="10461812" cy="5683623"/>
          </a:xfrm>
        </p:grpSpPr>
        <p:cxnSp>
          <p:nvCxnSpPr>
            <p:cNvPr id="5" name="Straight Connector 4">
              <a:extLst>
                <a:ext uri="{FF2B5EF4-FFF2-40B4-BE49-F238E27FC236}">
                  <a16:creationId xmlns:a16="http://schemas.microsoft.com/office/drawing/2014/main" id="{F336A7C2-72BC-4FCF-8EFD-18E2C3E671F0}"/>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56352C9-C5B2-46C2-9CCE-EA09BCDF30F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7" name="Picture 3" descr="C:\Users\user\Desktop\marcom1.jpg">
            <a:extLst>
              <a:ext uri="{FF2B5EF4-FFF2-40B4-BE49-F238E27FC236}">
                <a16:creationId xmlns:a16="http://schemas.microsoft.com/office/drawing/2014/main" id="{9E506844-A7DD-4993-8C5C-3DAEA96F9E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2024" y="1237454"/>
            <a:ext cx="5871064" cy="44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849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3A4D2BB-105B-48F3-A9A0-0B25937AC802}"/>
              </a:ext>
            </a:extLst>
          </p:cNvPr>
          <p:cNvSpPr txBox="1"/>
          <p:nvPr/>
        </p:nvSpPr>
        <p:spPr>
          <a:xfrm>
            <a:off x="2413975" y="652499"/>
            <a:ext cx="3682025" cy="887050"/>
          </a:xfrm>
          <a:prstGeom prst="rect">
            <a:avLst/>
          </a:prstGeom>
        </p:spPr>
        <p:txBody>
          <a:bodyPr vert="horz" lIns="91440" tIns="45720" rIns="91440" bIns="45720" rtlCol="0" anchor="ctr">
            <a:noAutofit/>
          </a:bodyPr>
          <a:lstStyle/>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Samples of work, design, Print, Media campaigns. </a:t>
            </a:r>
          </a:p>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Regional, </a:t>
            </a:r>
            <a:r>
              <a:rPr lang="en-US" sz="1200" dirty="0">
                <a:solidFill>
                  <a:schemeClr val="bg1">
                    <a:lumMod val="50000"/>
                  </a:schemeClr>
                </a:solidFill>
                <a:latin typeface="Lato" panose="020F0502020204030203" pitchFamily="34" charset="0"/>
              </a:rPr>
              <a:t>N</a:t>
            </a:r>
            <a:r>
              <a:rPr lang="en-US" sz="1200" i="0" u="none" strike="noStrike" dirty="0">
                <a:solidFill>
                  <a:schemeClr val="bg1">
                    <a:lumMod val="50000"/>
                  </a:schemeClr>
                </a:solidFill>
                <a:effectLst/>
                <a:latin typeface="Lato" panose="020F0502020204030203" pitchFamily="34" charset="0"/>
              </a:rPr>
              <a:t>ational and International. </a:t>
            </a:r>
            <a:endParaRPr lang="en-US" sz="1200" dirty="0">
              <a:solidFill>
                <a:schemeClr val="bg1">
                  <a:lumMod val="50000"/>
                </a:schemeClr>
              </a:solidFill>
              <a:effectLst/>
              <a:latin typeface="Lato" panose="020F0502020204030203" pitchFamily="34" charset="0"/>
            </a:endParaRPr>
          </a:p>
          <a:p>
            <a:br>
              <a:rPr lang="en-US" sz="1200" dirty="0">
                <a:solidFill>
                  <a:schemeClr val="bg1">
                    <a:lumMod val="50000"/>
                  </a:schemeClr>
                </a:solidFill>
                <a:latin typeface="Lato" panose="020F0502020204030203" pitchFamily="34" charset="0"/>
              </a:rPr>
            </a:br>
            <a:br>
              <a:rPr lang="en-IN" sz="1200" dirty="0">
                <a:solidFill>
                  <a:schemeClr val="bg1">
                    <a:lumMod val="50000"/>
                  </a:schemeClr>
                </a:solidFill>
                <a:latin typeface="Lato" panose="020F0502020204030203" pitchFamily="34" charset="0"/>
              </a:rPr>
            </a:br>
            <a:endParaRPr lang="en-US" sz="1200" kern="1200" dirty="0">
              <a:solidFill>
                <a:schemeClr val="bg1">
                  <a:lumMod val="50000"/>
                </a:schemeClr>
              </a:solidFill>
              <a:latin typeface="Lato" panose="020F0502020204030203" pitchFamily="34" charset="0"/>
              <a:ea typeface="+mj-ea"/>
              <a:cs typeface="Arial" panose="020B0604020202020204" pitchFamily="34" charset="0"/>
            </a:endParaRPr>
          </a:p>
        </p:txBody>
      </p:sp>
      <p:sp>
        <p:nvSpPr>
          <p:cNvPr id="13" name="TextBox 12">
            <a:extLst>
              <a:ext uri="{FF2B5EF4-FFF2-40B4-BE49-F238E27FC236}">
                <a16:creationId xmlns:a16="http://schemas.microsoft.com/office/drawing/2014/main" id="{B4C1C271-62B2-4C12-AECA-FED8F2E6F202}"/>
              </a:ext>
            </a:extLst>
          </p:cNvPr>
          <p:cNvSpPr txBox="1"/>
          <p:nvPr/>
        </p:nvSpPr>
        <p:spPr>
          <a:xfrm>
            <a:off x="865093" y="652499"/>
            <a:ext cx="2130033" cy="445751"/>
          </a:xfrm>
          <a:prstGeom prst="rect">
            <a:avLst/>
          </a:prstGeom>
        </p:spPr>
        <p:txBody>
          <a:bodyPr vert="horz" lIns="91440" tIns="45720" rIns="91440" bIns="45720" rtlCol="0" anchor="ctr">
            <a:noAutofit/>
          </a:bodyPr>
          <a:lstStyle/>
          <a:p>
            <a:pPr rtl="0">
              <a:spcBef>
                <a:spcPts val="0"/>
              </a:spcBef>
              <a:spcAft>
                <a:spcPts val="0"/>
              </a:spcAft>
            </a:pPr>
            <a:r>
              <a:rPr lang="en-IN" b="0" i="0" u="none" strike="noStrike" dirty="0">
                <a:solidFill>
                  <a:srgbClr val="C00000"/>
                </a:solidFill>
                <a:effectLst/>
                <a:latin typeface="Lato" panose="020F0502020204030203" pitchFamily="34" charset="0"/>
              </a:rPr>
              <a:t>Work Samples</a:t>
            </a:r>
            <a:br>
              <a:rPr lang="en-IN" dirty="0">
                <a:solidFill>
                  <a:srgbClr val="C00000"/>
                </a:solidFill>
                <a:latin typeface="Lato" panose="020F0502020204030203" pitchFamily="34" charset="0"/>
              </a:rPr>
            </a:br>
            <a:endParaRPr lang="en-US" b="1" kern="1200" dirty="0">
              <a:solidFill>
                <a:srgbClr val="C00000"/>
              </a:solidFill>
              <a:latin typeface="Lato" panose="020F0502020204030203" pitchFamily="34" charset="0"/>
              <a:ea typeface="+mj-ea"/>
              <a:cs typeface="Arial" panose="020B0604020202020204" pitchFamily="34" charset="0"/>
            </a:endParaRPr>
          </a:p>
        </p:txBody>
      </p:sp>
      <p:pic>
        <p:nvPicPr>
          <p:cNvPr id="11" name="Picture 10">
            <a:extLst>
              <a:ext uri="{FF2B5EF4-FFF2-40B4-BE49-F238E27FC236}">
                <a16:creationId xmlns:a16="http://schemas.microsoft.com/office/drawing/2014/main" id="{E6E4FF50-DFF9-4B03-AD8D-22485751B0A0}"/>
              </a:ext>
            </a:extLst>
          </p:cNvPr>
          <p:cNvPicPr>
            <a:picLocks noChangeAspect="1"/>
          </p:cNvPicPr>
          <p:nvPr/>
        </p:nvPicPr>
        <p:blipFill>
          <a:blip r:embed="rId2" cstate="print">
            <a:extLst>
              <a:ext uri="{28A0092B-C50C-407E-A947-70E740481C1C}">
                <a14:useLocalDpi xmlns:a14="http://schemas.microsoft.com/office/drawing/2010/main" val="0"/>
              </a:ext>
            </a:extLst>
          </a:blip>
          <a:srcRect l="12072" r="12072"/>
          <a:stretch/>
        </p:blipFill>
        <p:spPr>
          <a:xfrm>
            <a:off x="874818" y="1282099"/>
            <a:ext cx="3183998" cy="2333281"/>
          </a:xfrm>
          <a:prstGeom prst="rect">
            <a:avLst/>
          </a:prstGeom>
          <a:ln w="6350">
            <a:solidFill>
              <a:schemeClr val="bg1">
                <a:lumMod val="75000"/>
              </a:schemeClr>
            </a:solidFill>
          </a:ln>
        </p:spPr>
      </p:pic>
      <p:pic>
        <p:nvPicPr>
          <p:cNvPr id="12" name="Picture 11">
            <a:extLst>
              <a:ext uri="{FF2B5EF4-FFF2-40B4-BE49-F238E27FC236}">
                <a16:creationId xmlns:a16="http://schemas.microsoft.com/office/drawing/2014/main" id="{088AB444-2877-44FB-BA2E-0C1F34CF3D9F}"/>
              </a:ext>
            </a:extLst>
          </p:cNvPr>
          <p:cNvPicPr>
            <a:picLocks noChangeAspect="1"/>
          </p:cNvPicPr>
          <p:nvPr/>
        </p:nvPicPr>
        <p:blipFill>
          <a:blip r:embed="rId3" cstate="print">
            <a:extLst>
              <a:ext uri="{28A0092B-C50C-407E-A947-70E740481C1C}">
                <a14:useLocalDpi xmlns:a14="http://schemas.microsoft.com/office/drawing/2010/main" val="0"/>
              </a:ext>
            </a:extLst>
          </a:blip>
          <a:srcRect l="11621" r="11621"/>
          <a:stretch/>
        </p:blipFill>
        <p:spPr>
          <a:xfrm>
            <a:off x="865094" y="3753682"/>
            <a:ext cx="3183998" cy="2333281"/>
          </a:xfrm>
          <a:prstGeom prst="rect">
            <a:avLst/>
          </a:prstGeom>
          <a:ln w="6350">
            <a:solidFill>
              <a:schemeClr val="bg1">
                <a:lumMod val="75000"/>
              </a:schemeClr>
            </a:solidFill>
          </a:ln>
        </p:spPr>
      </p:pic>
      <p:pic>
        <p:nvPicPr>
          <p:cNvPr id="14" name="Picture 13">
            <a:extLst>
              <a:ext uri="{FF2B5EF4-FFF2-40B4-BE49-F238E27FC236}">
                <a16:creationId xmlns:a16="http://schemas.microsoft.com/office/drawing/2014/main" id="{504713EF-F366-4DFD-AC25-4D964518BCDC}"/>
              </a:ext>
            </a:extLst>
          </p:cNvPr>
          <p:cNvPicPr>
            <a:picLocks noChangeAspect="1"/>
          </p:cNvPicPr>
          <p:nvPr/>
        </p:nvPicPr>
        <p:blipFill>
          <a:blip r:embed="rId4" cstate="print">
            <a:extLst>
              <a:ext uri="{28A0092B-C50C-407E-A947-70E740481C1C}">
                <a14:useLocalDpi xmlns:a14="http://schemas.microsoft.com/office/drawing/2010/main" val="0"/>
              </a:ext>
            </a:extLst>
          </a:blip>
          <a:srcRect l="5289" r="5289"/>
          <a:stretch/>
        </p:blipFill>
        <p:spPr>
          <a:xfrm>
            <a:off x="4171634" y="1282099"/>
            <a:ext cx="6556716" cy="4804859"/>
          </a:xfrm>
          <a:prstGeom prst="rect">
            <a:avLst/>
          </a:prstGeom>
          <a:ln w="6350">
            <a:solidFill>
              <a:schemeClr val="bg1">
                <a:lumMod val="75000"/>
              </a:schemeClr>
            </a:solidFill>
          </a:ln>
        </p:spPr>
      </p:pic>
      <p:grpSp>
        <p:nvGrpSpPr>
          <p:cNvPr id="15" name="Group 14">
            <a:extLst>
              <a:ext uri="{FF2B5EF4-FFF2-40B4-BE49-F238E27FC236}">
                <a16:creationId xmlns:a16="http://schemas.microsoft.com/office/drawing/2014/main" id="{2DC53995-A3A7-4CAA-AD8F-1481F8DF970D}"/>
              </a:ext>
            </a:extLst>
          </p:cNvPr>
          <p:cNvGrpSpPr/>
          <p:nvPr/>
        </p:nvGrpSpPr>
        <p:grpSpPr>
          <a:xfrm>
            <a:off x="865094" y="587189"/>
            <a:ext cx="10461812" cy="5683623"/>
            <a:chOff x="865094" y="587189"/>
            <a:chExt cx="10461812" cy="5683623"/>
          </a:xfrm>
        </p:grpSpPr>
        <p:cxnSp>
          <p:nvCxnSpPr>
            <p:cNvPr id="16" name="Straight Connector 15">
              <a:extLst>
                <a:ext uri="{FF2B5EF4-FFF2-40B4-BE49-F238E27FC236}">
                  <a16:creationId xmlns:a16="http://schemas.microsoft.com/office/drawing/2014/main" id="{EA9A4EC4-21CF-49A2-9581-59AF1CE10221}"/>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B66FC82-A0DF-4C73-9872-0CCAD3E6D2B7}"/>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1667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3A4D2BB-105B-48F3-A9A0-0B25937AC802}"/>
              </a:ext>
            </a:extLst>
          </p:cNvPr>
          <p:cNvSpPr txBox="1"/>
          <p:nvPr/>
        </p:nvSpPr>
        <p:spPr>
          <a:xfrm>
            <a:off x="2413975" y="652499"/>
            <a:ext cx="3682025" cy="887050"/>
          </a:xfrm>
          <a:prstGeom prst="rect">
            <a:avLst/>
          </a:prstGeom>
        </p:spPr>
        <p:txBody>
          <a:bodyPr vert="horz" lIns="91440" tIns="45720" rIns="91440" bIns="45720" rtlCol="0" anchor="ctr">
            <a:noAutofit/>
          </a:bodyPr>
          <a:lstStyle/>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Samples of work, design, Print, Media campaigns. </a:t>
            </a:r>
          </a:p>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Regional, </a:t>
            </a:r>
            <a:r>
              <a:rPr lang="en-US" sz="1200" dirty="0">
                <a:solidFill>
                  <a:schemeClr val="bg1">
                    <a:lumMod val="50000"/>
                  </a:schemeClr>
                </a:solidFill>
                <a:latin typeface="Lato" panose="020F0502020204030203" pitchFamily="34" charset="0"/>
              </a:rPr>
              <a:t>N</a:t>
            </a:r>
            <a:r>
              <a:rPr lang="en-US" sz="1200" i="0" u="none" strike="noStrike" dirty="0">
                <a:solidFill>
                  <a:schemeClr val="bg1">
                    <a:lumMod val="50000"/>
                  </a:schemeClr>
                </a:solidFill>
                <a:effectLst/>
                <a:latin typeface="Lato" panose="020F0502020204030203" pitchFamily="34" charset="0"/>
              </a:rPr>
              <a:t>ational and International. </a:t>
            </a:r>
            <a:endParaRPr lang="en-US" sz="1200" dirty="0">
              <a:solidFill>
                <a:schemeClr val="bg1">
                  <a:lumMod val="50000"/>
                </a:schemeClr>
              </a:solidFill>
              <a:effectLst/>
              <a:latin typeface="Lato" panose="020F0502020204030203" pitchFamily="34" charset="0"/>
            </a:endParaRPr>
          </a:p>
          <a:p>
            <a:br>
              <a:rPr lang="en-US" sz="1200" dirty="0">
                <a:solidFill>
                  <a:schemeClr val="bg1">
                    <a:lumMod val="50000"/>
                  </a:schemeClr>
                </a:solidFill>
                <a:latin typeface="Lato" panose="020F0502020204030203" pitchFamily="34" charset="0"/>
              </a:rPr>
            </a:br>
            <a:br>
              <a:rPr lang="en-IN" sz="1200" dirty="0">
                <a:solidFill>
                  <a:schemeClr val="bg1">
                    <a:lumMod val="50000"/>
                  </a:schemeClr>
                </a:solidFill>
                <a:latin typeface="Lato" panose="020F0502020204030203" pitchFamily="34" charset="0"/>
              </a:rPr>
            </a:br>
            <a:endParaRPr lang="en-US" sz="1200" kern="1200" dirty="0">
              <a:solidFill>
                <a:schemeClr val="bg1">
                  <a:lumMod val="50000"/>
                </a:schemeClr>
              </a:solidFill>
              <a:latin typeface="Lato" panose="020F0502020204030203" pitchFamily="34" charset="0"/>
              <a:ea typeface="+mj-ea"/>
              <a:cs typeface="Arial" panose="020B0604020202020204" pitchFamily="34" charset="0"/>
            </a:endParaRPr>
          </a:p>
        </p:txBody>
      </p:sp>
      <p:sp>
        <p:nvSpPr>
          <p:cNvPr id="13" name="TextBox 12">
            <a:extLst>
              <a:ext uri="{FF2B5EF4-FFF2-40B4-BE49-F238E27FC236}">
                <a16:creationId xmlns:a16="http://schemas.microsoft.com/office/drawing/2014/main" id="{B4C1C271-62B2-4C12-AECA-FED8F2E6F202}"/>
              </a:ext>
            </a:extLst>
          </p:cNvPr>
          <p:cNvSpPr txBox="1"/>
          <p:nvPr/>
        </p:nvSpPr>
        <p:spPr>
          <a:xfrm>
            <a:off x="779123" y="736478"/>
            <a:ext cx="2216004" cy="361772"/>
          </a:xfrm>
          <a:prstGeom prst="rect">
            <a:avLst/>
          </a:prstGeom>
        </p:spPr>
        <p:txBody>
          <a:bodyPr vert="horz" lIns="91440" tIns="45720" rIns="91440" bIns="45720" rtlCol="0" anchor="ctr">
            <a:noAutofit/>
          </a:bodyPr>
          <a:lstStyle/>
          <a:p>
            <a:pPr rtl="0">
              <a:spcBef>
                <a:spcPts val="0"/>
              </a:spcBef>
              <a:spcAft>
                <a:spcPts val="0"/>
              </a:spcAft>
            </a:pPr>
            <a:r>
              <a:rPr lang="en-IN" b="0" i="0" u="none" strike="noStrike" dirty="0">
                <a:solidFill>
                  <a:srgbClr val="C00000"/>
                </a:solidFill>
                <a:effectLst/>
                <a:latin typeface="Lato" panose="020F0502020204030203" pitchFamily="34" charset="0"/>
              </a:rPr>
              <a:t>Work Samples</a:t>
            </a:r>
            <a:br>
              <a:rPr lang="en-IN" dirty="0">
                <a:solidFill>
                  <a:srgbClr val="C00000"/>
                </a:solidFill>
                <a:latin typeface="Lato" panose="020F0502020204030203" pitchFamily="34" charset="0"/>
              </a:rPr>
            </a:br>
            <a:endParaRPr lang="en-US" b="1" kern="1200" dirty="0">
              <a:solidFill>
                <a:srgbClr val="C00000"/>
              </a:solidFill>
              <a:latin typeface="Lato" panose="020F0502020204030203" pitchFamily="34" charset="0"/>
              <a:ea typeface="+mj-ea"/>
              <a:cs typeface="Arial" panose="020B0604020202020204" pitchFamily="34" charset="0"/>
            </a:endParaRPr>
          </a:p>
        </p:txBody>
      </p:sp>
      <p:pic>
        <p:nvPicPr>
          <p:cNvPr id="11" name="Picture 10">
            <a:extLst>
              <a:ext uri="{FF2B5EF4-FFF2-40B4-BE49-F238E27FC236}">
                <a16:creationId xmlns:a16="http://schemas.microsoft.com/office/drawing/2014/main" id="{E6E4FF50-DFF9-4B03-AD8D-22485751B0A0}"/>
              </a:ext>
            </a:extLst>
          </p:cNvPr>
          <p:cNvPicPr>
            <a:picLocks noChangeAspect="1"/>
          </p:cNvPicPr>
          <p:nvPr/>
        </p:nvPicPr>
        <p:blipFill rotWithShape="1">
          <a:blip r:embed="rId2">
            <a:extLst>
              <a:ext uri="{28A0092B-C50C-407E-A947-70E740481C1C}">
                <a14:useLocalDpi xmlns:a14="http://schemas.microsoft.com/office/drawing/2010/main" val="0"/>
              </a:ext>
            </a:extLst>
          </a:blip>
          <a:srcRect l="1922" t="5776" r="3165" b="-152"/>
          <a:stretch/>
        </p:blipFill>
        <p:spPr>
          <a:xfrm>
            <a:off x="874041" y="1282099"/>
            <a:ext cx="2929656" cy="2146895"/>
          </a:xfrm>
          <a:prstGeom prst="rect">
            <a:avLst/>
          </a:prstGeom>
          <a:ln w="6350">
            <a:solidFill>
              <a:schemeClr val="bg1">
                <a:lumMod val="75000"/>
              </a:schemeClr>
            </a:solidFill>
          </a:ln>
        </p:spPr>
      </p:pic>
      <p:pic>
        <p:nvPicPr>
          <p:cNvPr id="16" name="Picture 15">
            <a:extLst>
              <a:ext uri="{FF2B5EF4-FFF2-40B4-BE49-F238E27FC236}">
                <a16:creationId xmlns:a16="http://schemas.microsoft.com/office/drawing/2014/main" id="{C3D5C47E-A28E-4EA4-BC36-C2B7FDFF32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78360" y="1181206"/>
            <a:ext cx="7570302" cy="3874371"/>
          </a:xfrm>
          <a:prstGeom prst="rect">
            <a:avLst/>
          </a:prstGeom>
          <a:ln w="6350">
            <a:noFill/>
          </a:ln>
        </p:spPr>
      </p:pic>
      <p:pic>
        <p:nvPicPr>
          <p:cNvPr id="15" name="Picture 14">
            <a:extLst>
              <a:ext uri="{FF2B5EF4-FFF2-40B4-BE49-F238E27FC236}">
                <a16:creationId xmlns:a16="http://schemas.microsoft.com/office/drawing/2014/main" id="{BC05A3CF-B5BF-42A1-9D68-826F2E89750B}"/>
              </a:ext>
            </a:extLst>
          </p:cNvPr>
          <p:cNvPicPr>
            <a:picLocks noChangeAspect="1"/>
          </p:cNvPicPr>
          <p:nvPr/>
        </p:nvPicPr>
        <p:blipFill rotWithShape="1">
          <a:blip r:embed="rId4">
            <a:extLst>
              <a:ext uri="{28A0092B-C50C-407E-A947-70E740481C1C}">
                <a14:useLocalDpi xmlns:a14="http://schemas.microsoft.com/office/drawing/2010/main" val="0"/>
              </a:ext>
            </a:extLst>
          </a:blip>
          <a:srcRect l="9551" r="16906"/>
          <a:stretch/>
        </p:blipFill>
        <p:spPr>
          <a:xfrm>
            <a:off x="874041" y="3549743"/>
            <a:ext cx="2929656" cy="2655758"/>
          </a:xfrm>
          <a:prstGeom prst="rect">
            <a:avLst/>
          </a:prstGeom>
          <a:ln w="6350">
            <a:solidFill>
              <a:schemeClr val="bg1">
                <a:lumMod val="75000"/>
              </a:schemeClr>
            </a:solidFill>
          </a:ln>
        </p:spPr>
      </p:pic>
      <p:grpSp>
        <p:nvGrpSpPr>
          <p:cNvPr id="12" name="Group 11">
            <a:extLst>
              <a:ext uri="{FF2B5EF4-FFF2-40B4-BE49-F238E27FC236}">
                <a16:creationId xmlns:a16="http://schemas.microsoft.com/office/drawing/2014/main" id="{9873B386-E460-41F3-9EA4-5850BE37F66E}"/>
              </a:ext>
            </a:extLst>
          </p:cNvPr>
          <p:cNvGrpSpPr/>
          <p:nvPr/>
        </p:nvGrpSpPr>
        <p:grpSpPr>
          <a:xfrm>
            <a:off x="865094" y="587189"/>
            <a:ext cx="10461812" cy="5683623"/>
            <a:chOff x="865094" y="587189"/>
            <a:chExt cx="10461812" cy="5683623"/>
          </a:xfrm>
        </p:grpSpPr>
        <p:cxnSp>
          <p:nvCxnSpPr>
            <p:cNvPr id="14" name="Straight Connector 13">
              <a:extLst>
                <a:ext uri="{FF2B5EF4-FFF2-40B4-BE49-F238E27FC236}">
                  <a16:creationId xmlns:a16="http://schemas.microsoft.com/office/drawing/2014/main" id="{B0ACD921-1835-4DB2-AA50-69EAF509C704}"/>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F9ED28-44FE-4A52-AA97-240D6C49F155}"/>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2218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04713EF-F366-4DFD-AC25-4D964518BCDC}"/>
              </a:ext>
            </a:extLst>
          </p:cNvPr>
          <p:cNvPicPr>
            <a:picLocks noChangeAspect="1"/>
          </p:cNvPicPr>
          <p:nvPr/>
        </p:nvPicPr>
        <p:blipFill>
          <a:blip r:embed="rId2" cstate="print">
            <a:extLst>
              <a:ext uri="{28A0092B-C50C-407E-A947-70E740481C1C}">
                <a14:useLocalDpi xmlns:a14="http://schemas.microsoft.com/office/drawing/2010/main" val="0"/>
              </a:ext>
            </a:extLst>
          </a:blip>
          <a:srcRect l="2730" r="2730"/>
          <a:stretch/>
        </p:blipFill>
        <p:spPr>
          <a:xfrm>
            <a:off x="865094" y="1282100"/>
            <a:ext cx="5059845" cy="3707930"/>
          </a:xfrm>
          <a:prstGeom prst="rect">
            <a:avLst/>
          </a:prstGeom>
          <a:ln w="6350">
            <a:solidFill>
              <a:schemeClr val="bg1">
                <a:lumMod val="75000"/>
              </a:schemeClr>
            </a:solidFill>
          </a:ln>
        </p:spPr>
      </p:pic>
      <p:pic>
        <p:nvPicPr>
          <p:cNvPr id="8" name="Picture 7">
            <a:extLst>
              <a:ext uri="{FF2B5EF4-FFF2-40B4-BE49-F238E27FC236}">
                <a16:creationId xmlns:a16="http://schemas.microsoft.com/office/drawing/2014/main" id="{A1F04FE7-502C-4F64-9AB8-81E87C296D36}"/>
              </a:ext>
            </a:extLst>
          </p:cNvPr>
          <p:cNvPicPr>
            <a:picLocks noChangeAspect="1"/>
          </p:cNvPicPr>
          <p:nvPr/>
        </p:nvPicPr>
        <p:blipFill>
          <a:blip r:embed="rId3" cstate="print">
            <a:extLst>
              <a:ext uri="{28A0092B-C50C-407E-A947-70E740481C1C}">
                <a14:useLocalDpi xmlns:a14="http://schemas.microsoft.com/office/drawing/2010/main" val="0"/>
              </a:ext>
            </a:extLst>
          </a:blip>
          <a:srcRect t="1190" b="1190"/>
          <a:stretch/>
        </p:blipFill>
        <p:spPr>
          <a:xfrm>
            <a:off x="6020947" y="1282100"/>
            <a:ext cx="5119371" cy="3751551"/>
          </a:xfrm>
          <a:prstGeom prst="rect">
            <a:avLst/>
          </a:prstGeom>
          <a:ln w="6350">
            <a:solidFill>
              <a:schemeClr val="bg1">
                <a:lumMod val="75000"/>
              </a:schemeClr>
            </a:solidFill>
          </a:ln>
        </p:spPr>
      </p:pic>
      <p:grpSp>
        <p:nvGrpSpPr>
          <p:cNvPr id="9" name="Group 8">
            <a:extLst>
              <a:ext uri="{FF2B5EF4-FFF2-40B4-BE49-F238E27FC236}">
                <a16:creationId xmlns:a16="http://schemas.microsoft.com/office/drawing/2014/main" id="{12F70EDD-18FC-493A-AC12-19CFDBE95ADA}"/>
              </a:ext>
            </a:extLst>
          </p:cNvPr>
          <p:cNvGrpSpPr/>
          <p:nvPr/>
        </p:nvGrpSpPr>
        <p:grpSpPr>
          <a:xfrm>
            <a:off x="865094" y="587189"/>
            <a:ext cx="10461812" cy="5683623"/>
            <a:chOff x="865094" y="587189"/>
            <a:chExt cx="10461812" cy="5683623"/>
          </a:xfrm>
        </p:grpSpPr>
        <p:cxnSp>
          <p:nvCxnSpPr>
            <p:cNvPr id="11" name="Straight Connector 10">
              <a:extLst>
                <a:ext uri="{FF2B5EF4-FFF2-40B4-BE49-F238E27FC236}">
                  <a16:creationId xmlns:a16="http://schemas.microsoft.com/office/drawing/2014/main" id="{451A98D6-0416-4D1B-BFBA-7154358E8A48}"/>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5D8D1A-73D2-4014-B1E2-430F09CB2919}"/>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71B27812-2E4F-4CE8-8644-5D16AB35C57F}"/>
              </a:ext>
            </a:extLst>
          </p:cNvPr>
          <p:cNvSpPr txBox="1"/>
          <p:nvPr/>
        </p:nvSpPr>
        <p:spPr>
          <a:xfrm>
            <a:off x="2413975" y="652499"/>
            <a:ext cx="3682025" cy="887050"/>
          </a:xfrm>
          <a:prstGeom prst="rect">
            <a:avLst/>
          </a:prstGeom>
        </p:spPr>
        <p:txBody>
          <a:bodyPr vert="horz" lIns="91440" tIns="45720" rIns="91440" bIns="45720" rtlCol="0" anchor="ctr">
            <a:noAutofit/>
          </a:bodyPr>
          <a:lstStyle/>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Samples of work, design, Print, Media campaigns. </a:t>
            </a:r>
          </a:p>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Regional, </a:t>
            </a:r>
            <a:r>
              <a:rPr lang="en-US" sz="1200" dirty="0">
                <a:solidFill>
                  <a:schemeClr val="bg1">
                    <a:lumMod val="50000"/>
                  </a:schemeClr>
                </a:solidFill>
                <a:latin typeface="Lato" panose="020F0502020204030203" pitchFamily="34" charset="0"/>
              </a:rPr>
              <a:t>N</a:t>
            </a:r>
            <a:r>
              <a:rPr lang="en-US" sz="1200" i="0" u="none" strike="noStrike" dirty="0">
                <a:solidFill>
                  <a:schemeClr val="bg1">
                    <a:lumMod val="50000"/>
                  </a:schemeClr>
                </a:solidFill>
                <a:effectLst/>
                <a:latin typeface="Lato" panose="020F0502020204030203" pitchFamily="34" charset="0"/>
              </a:rPr>
              <a:t>ational and International. </a:t>
            </a:r>
            <a:endParaRPr lang="en-US" sz="1200" dirty="0">
              <a:solidFill>
                <a:schemeClr val="bg1">
                  <a:lumMod val="50000"/>
                </a:schemeClr>
              </a:solidFill>
              <a:effectLst/>
              <a:latin typeface="Lato" panose="020F0502020204030203" pitchFamily="34" charset="0"/>
            </a:endParaRPr>
          </a:p>
          <a:p>
            <a:br>
              <a:rPr lang="en-US" sz="1200" dirty="0">
                <a:solidFill>
                  <a:schemeClr val="bg1">
                    <a:lumMod val="50000"/>
                  </a:schemeClr>
                </a:solidFill>
                <a:latin typeface="Lato" panose="020F0502020204030203" pitchFamily="34" charset="0"/>
              </a:rPr>
            </a:br>
            <a:br>
              <a:rPr lang="en-IN" sz="1200" dirty="0">
                <a:solidFill>
                  <a:schemeClr val="bg1">
                    <a:lumMod val="50000"/>
                  </a:schemeClr>
                </a:solidFill>
                <a:latin typeface="Lato" panose="020F0502020204030203" pitchFamily="34" charset="0"/>
              </a:rPr>
            </a:br>
            <a:endParaRPr lang="en-US" sz="1200" kern="1200" dirty="0">
              <a:solidFill>
                <a:schemeClr val="bg1">
                  <a:lumMod val="50000"/>
                </a:schemeClr>
              </a:solidFill>
              <a:latin typeface="Lato" panose="020F0502020204030203" pitchFamily="34" charset="0"/>
              <a:ea typeface="+mj-ea"/>
              <a:cs typeface="Arial" panose="020B0604020202020204" pitchFamily="34" charset="0"/>
            </a:endParaRPr>
          </a:p>
        </p:txBody>
      </p:sp>
      <p:sp>
        <p:nvSpPr>
          <p:cNvPr id="16" name="TextBox 15">
            <a:extLst>
              <a:ext uri="{FF2B5EF4-FFF2-40B4-BE49-F238E27FC236}">
                <a16:creationId xmlns:a16="http://schemas.microsoft.com/office/drawing/2014/main" id="{71B9223E-DE54-486E-B32E-D51A84FF5727}"/>
              </a:ext>
            </a:extLst>
          </p:cNvPr>
          <p:cNvSpPr txBox="1"/>
          <p:nvPr/>
        </p:nvSpPr>
        <p:spPr>
          <a:xfrm>
            <a:off x="779123" y="736478"/>
            <a:ext cx="2216004" cy="361772"/>
          </a:xfrm>
          <a:prstGeom prst="rect">
            <a:avLst/>
          </a:prstGeom>
        </p:spPr>
        <p:txBody>
          <a:bodyPr vert="horz" lIns="91440" tIns="45720" rIns="91440" bIns="45720" rtlCol="0" anchor="ctr">
            <a:noAutofit/>
          </a:bodyPr>
          <a:lstStyle/>
          <a:p>
            <a:pPr rtl="0">
              <a:spcBef>
                <a:spcPts val="0"/>
              </a:spcBef>
              <a:spcAft>
                <a:spcPts val="0"/>
              </a:spcAft>
            </a:pPr>
            <a:r>
              <a:rPr lang="en-IN" b="0" i="0" u="none" strike="noStrike" dirty="0">
                <a:solidFill>
                  <a:srgbClr val="C00000"/>
                </a:solidFill>
                <a:effectLst/>
                <a:latin typeface="Lato" panose="020F0502020204030203" pitchFamily="34" charset="0"/>
              </a:rPr>
              <a:t>Work Samples</a:t>
            </a:r>
            <a:br>
              <a:rPr lang="en-IN" dirty="0">
                <a:solidFill>
                  <a:srgbClr val="C00000"/>
                </a:solidFill>
                <a:latin typeface="Lato" panose="020F0502020204030203" pitchFamily="34" charset="0"/>
              </a:rPr>
            </a:br>
            <a:endParaRPr lang="en-US" b="1" kern="1200" dirty="0">
              <a:solidFill>
                <a:srgbClr val="C00000"/>
              </a:solidFill>
              <a:latin typeface="Lato" panose="020F0502020204030203" pitchFamily="34" charset="0"/>
              <a:ea typeface="+mj-ea"/>
              <a:cs typeface="Arial" panose="020B0604020202020204" pitchFamily="34" charset="0"/>
            </a:endParaRPr>
          </a:p>
        </p:txBody>
      </p:sp>
    </p:spTree>
    <p:extLst>
      <p:ext uri="{BB962C8B-B14F-4D97-AF65-F5344CB8AC3E}">
        <p14:creationId xmlns:p14="http://schemas.microsoft.com/office/powerpoint/2010/main" val="3479251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3A4D2BB-105B-48F3-A9A0-0B25937AC802}"/>
              </a:ext>
            </a:extLst>
          </p:cNvPr>
          <p:cNvSpPr txBox="1"/>
          <p:nvPr/>
        </p:nvSpPr>
        <p:spPr>
          <a:xfrm>
            <a:off x="4254987" y="5309117"/>
            <a:ext cx="3682025" cy="887050"/>
          </a:xfrm>
          <a:prstGeom prst="rect">
            <a:avLst/>
          </a:prstGeom>
        </p:spPr>
        <p:txBody>
          <a:bodyPr vert="horz" lIns="91440" tIns="45720" rIns="91440" bIns="45720" rtlCol="0" anchor="ctr">
            <a:noAutofit/>
          </a:bodyPr>
          <a:lstStyle/>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Samples of Website</a:t>
            </a:r>
            <a:endParaRPr lang="en-US" sz="1200" dirty="0">
              <a:solidFill>
                <a:schemeClr val="bg1">
                  <a:lumMod val="50000"/>
                </a:schemeClr>
              </a:solidFill>
              <a:effectLst/>
              <a:latin typeface="Lato" panose="020F0502020204030203" pitchFamily="34" charset="0"/>
            </a:endParaRPr>
          </a:p>
          <a:p>
            <a:br>
              <a:rPr lang="en-US" sz="1200" dirty="0">
                <a:solidFill>
                  <a:schemeClr val="bg1">
                    <a:lumMod val="50000"/>
                  </a:schemeClr>
                </a:solidFill>
                <a:latin typeface="Lato" panose="020F0502020204030203" pitchFamily="34" charset="0"/>
              </a:rPr>
            </a:br>
            <a:br>
              <a:rPr lang="en-IN" sz="1200" dirty="0">
                <a:solidFill>
                  <a:schemeClr val="bg1">
                    <a:lumMod val="50000"/>
                  </a:schemeClr>
                </a:solidFill>
                <a:latin typeface="Lato" panose="020F0502020204030203" pitchFamily="34" charset="0"/>
              </a:rPr>
            </a:br>
            <a:endParaRPr lang="en-US" sz="1200" kern="1200" dirty="0">
              <a:solidFill>
                <a:schemeClr val="bg1">
                  <a:lumMod val="50000"/>
                </a:schemeClr>
              </a:solidFill>
              <a:latin typeface="Lato" panose="020F0502020204030203" pitchFamily="34" charset="0"/>
              <a:ea typeface="+mj-ea"/>
              <a:cs typeface="Arial" panose="020B0604020202020204" pitchFamily="34" charset="0"/>
            </a:endParaRPr>
          </a:p>
        </p:txBody>
      </p:sp>
      <p:pic>
        <p:nvPicPr>
          <p:cNvPr id="3" name="Picture 2" descr="A picture containing text, dish, screenshot&#10;&#10;Description automatically generated">
            <a:extLst>
              <a:ext uri="{FF2B5EF4-FFF2-40B4-BE49-F238E27FC236}">
                <a16:creationId xmlns:a16="http://schemas.microsoft.com/office/drawing/2014/main" id="{5B149E49-FEC7-453F-85BB-176129C413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156" y="1098250"/>
            <a:ext cx="2978382" cy="5023272"/>
          </a:xfrm>
          <a:prstGeom prst="rect">
            <a:avLst/>
          </a:prstGeom>
        </p:spPr>
      </p:pic>
      <p:pic>
        <p:nvPicPr>
          <p:cNvPr id="5" name="Picture 4" descr="A picture containing text, indoor, electronics, display&#10;&#10;Description automatically generated">
            <a:extLst>
              <a:ext uri="{FF2B5EF4-FFF2-40B4-BE49-F238E27FC236}">
                <a16:creationId xmlns:a16="http://schemas.microsoft.com/office/drawing/2014/main" id="{B5BD5AB2-34DF-4D40-85C6-208408CBD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042706"/>
            <a:ext cx="7212106" cy="4006725"/>
          </a:xfrm>
          <a:prstGeom prst="rect">
            <a:avLst/>
          </a:prstGeom>
        </p:spPr>
      </p:pic>
      <p:sp>
        <p:nvSpPr>
          <p:cNvPr id="9" name="TextBox 8">
            <a:extLst>
              <a:ext uri="{FF2B5EF4-FFF2-40B4-BE49-F238E27FC236}">
                <a16:creationId xmlns:a16="http://schemas.microsoft.com/office/drawing/2014/main" id="{A43849E1-11BF-481D-8B3A-36E452C4C4D4}"/>
              </a:ext>
            </a:extLst>
          </p:cNvPr>
          <p:cNvSpPr txBox="1"/>
          <p:nvPr/>
        </p:nvSpPr>
        <p:spPr>
          <a:xfrm>
            <a:off x="2413975" y="652499"/>
            <a:ext cx="3682025" cy="887050"/>
          </a:xfrm>
          <a:prstGeom prst="rect">
            <a:avLst/>
          </a:prstGeom>
        </p:spPr>
        <p:txBody>
          <a:bodyPr vert="horz" lIns="91440" tIns="45720" rIns="91440" bIns="45720" rtlCol="0" anchor="ctr">
            <a:noAutofit/>
          </a:bodyPr>
          <a:lstStyle/>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Samples of work, design, Print, Media campaigns. </a:t>
            </a:r>
          </a:p>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Regional, </a:t>
            </a:r>
            <a:r>
              <a:rPr lang="en-US" sz="1200" dirty="0">
                <a:solidFill>
                  <a:schemeClr val="bg1">
                    <a:lumMod val="50000"/>
                  </a:schemeClr>
                </a:solidFill>
                <a:latin typeface="Lato" panose="020F0502020204030203" pitchFamily="34" charset="0"/>
              </a:rPr>
              <a:t>N</a:t>
            </a:r>
            <a:r>
              <a:rPr lang="en-US" sz="1200" i="0" u="none" strike="noStrike" dirty="0">
                <a:solidFill>
                  <a:schemeClr val="bg1">
                    <a:lumMod val="50000"/>
                  </a:schemeClr>
                </a:solidFill>
                <a:effectLst/>
                <a:latin typeface="Lato" panose="020F0502020204030203" pitchFamily="34" charset="0"/>
              </a:rPr>
              <a:t>ational and International. </a:t>
            </a:r>
            <a:endParaRPr lang="en-US" sz="1200" dirty="0">
              <a:solidFill>
                <a:schemeClr val="bg1">
                  <a:lumMod val="50000"/>
                </a:schemeClr>
              </a:solidFill>
              <a:effectLst/>
              <a:latin typeface="Lato" panose="020F0502020204030203" pitchFamily="34" charset="0"/>
            </a:endParaRPr>
          </a:p>
          <a:p>
            <a:br>
              <a:rPr lang="en-US" sz="1200" dirty="0">
                <a:solidFill>
                  <a:schemeClr val="bg1">
                    <a:lumMod val="50000"/>
                  </a:schemeClr>
                </a:solidFill>
                <a:latin typeface="Lato" panose="020F0502020204030203" pitchFamily="34" charset="0"/>
              </a:rPr>
            </a:br>
            <a:br>
              <a:rPr lang="en-IN" sz="1200" dirty="0">
                <a:solidFill>
                  <a:schemeClr val="bg1">
                    <a:lumMod val="50000"/>
                  </a:schemeClr>
                </a:solidFill>
                <a:latin typeface="Lato" panose="020F0502020204030203" pitchFamily="34" charset="0"/>
              </a:rPr>
            </a:br>
            <a:endParaRPr lang="en-US" sz="1200" kern="1200" dirty="0">
              <a:solidFill>
                <a:schemeClr val="bg1">
                  <a:lumMod val="50000"/>
                </a:schemeClr>
              </a:solidFill>
              <a:latin typeface="Lato" panose="020F0502020204030203" pitchFamily="34" charset="0"/>
              <a:ea typeface="+mj-ea"/>
              <a:cs typeface="Arial" panose="020B0604020202020204" pitchFamily="34" charset="0"/>
            </a:endParaRPr>
          </a:p>
        </p:txBody>
      </p:sp>
      <p:sp>
        <p:nvSpPr>
          <p:cNvPr id="11" name="TextBox 10">
            <a:extLst>
              <a:ext uri="{FF2B5EF4-FFF2-40B4-BE49-F238E27FC236}">
                <a16:creationId xmlns:a16="http://schemas.microsoft.com/office/drawing/2014/main" id="{35056E20-6D15-4107-9B12-443877D44848}"/>
              </a:ext>
            </a:extLst>
          </p:cNvPr>
          <p:cNvSpPr txBox="1"/>
          <p:nvPr/>
        </p:nvSpPr>
        <p:spPr>
          <a:xfrm>
            <a:off x="818563" y="736478"/>
            <a:ext cx="2216004" cy="361772"/>
          </a:xfrm>
          <a:prstGeom prst="rect">
            <a:avLst/>
          </a:prstGeom>
        </p:spPr>
        <p:txBody>
          <a:bodyPr vert="horz" lIns="91440" tIns="45720" rIns="91440" bIns="45720" rtlCol="0" anchor="ctr">
            <a:noAutofit/>
          </a:bodyPr>
          <a:lstStyle/>
          <a:p>
            <a:pPr rtl="0">
              <a:spcBef>
                <a:spcPts val="0"/>
              </a:spcBef>
              <a:spcAft>
                <a:spcPts val="0"/>
              </a:spcAft>
            </a:pPr>
            <a:r>
              <a:rPr lang="en-IN" b="0" i="0" u="none" strike="noStrike" dirty="0">
                <a:solidFill>
                  <a:srgbClr val="C00000"/>
                </a:solidFill>
                <a:effectLst/>
                <a:latin typeface="Lato" panose="020F0502020204030203" pitchFamily="34" charset="0"/>
              </a:rPr>
              <a:t>Work Samples</a:t>
            </a:r>
            <a:br>
              <a:rPr lang="en-IN" dirty="0">
                <a:solidFill>
                  <a:srgbClr val="C00000"/>
                </a:solidFill>
                <a:latin typeface="Lato" panose="020F0502020204030203" pitchFamily="34" charset="0"/>
              </a:rPr>
            </a:br>
            <a:endParaRPr lang="en-US" b="1" kern="1200" dirty="0">
              <a:solidFill>
                <a:srgbClr val="C00000"/>
              </a:solidFill>
              <a:latin typeface="Lato" panose="020F0502020204030203" pitchFamily="34" charset="0"/>
              <a:ea typeface="+mj-ea"/>
              <a:cs typeface="Arial" panose="020B0604020202020204" pitchFamily="34" charset="0"/>
            </a:endParaRPr>
          </a:p>
        </p:txBody>
      </p:sp>
      <p:grpSp>
        <p:nvGrpSpPr>
          <p:cNvPr id="12" name="Group 11">
            <a:extLst>
              <a:ext uri="{FF2B5EF4-FFF2-40B4-BE49-F238E27FC236}">
                <a16:creationId xmlns:a16="http://schemas.microsoft.com/office/drawing/2014/main" id="{14563B16-B479-4C7B-A6BD-372D7F8D4D3F}"/>
              </a:ext>
            </a:extLst>
          </p:cNvPr>
          <p:cNvGrpSpPr/>
          <p:nvPr/>
        </p:nvGrpSpPr>
        <p:grpSpPr>
          <a:xfrm>
            <a:off x="865094" y="587189"/>
            <a:ext cx="10461812" cy="5683623"/>
            <a:chOff x="865094" y="587189"/>
            <a:chExt cx="10461812" cy="5683623"/>
          </a:xfrm>
        </p:grpSpPr>
        <p:cxnSp>
          <p:nvCxnSpPr>
            <p:cNvPr id="14" name="Straight Connector 13">
              <a:extLst>
                <a:ext uri="{FF2B5EF4-FFF2-40B4-BE49-F238E27FC236}">
                  <a16:creationId xmlns:a16="http://schemas.microsoft.com/office/drawing/2014/main" id="{18FA6587-C93E-4A6D-9159-70BB3F152FA2}"/>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CE9E1-50FF-4F9B-967A-10B1C1A9B982}"/>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1702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3A4D2BB-105B-48F3-A9A0-0B25937AC802}"/>
              </a:ext>
            </a:extLst>
          </p:cNvPr>
          <p:cNvSpPr txBox="1"/>
          <p:nvPr/>
        </p:nvSpPr>
        <p:spPr>
          <a:xfrm>
            <a:off x="2413975" y="652499"/>
            <a:ext cx="3682025" cy="887050"/>
          </a:xfrm>
          <a:prstGeom prst="rect">
            <a:avLst/>
          </a:prstGeom>
        </p:spPr>
        <p:txBody>
          <a:bodyPr vert="horz" lIns="91440" tIns="45720" rIns="91440" bIns="45720" rtlCol="0" anchor="ctr">
            <a:noAutofit/>
          </a:bodyPr>
          <a:lstStyle/>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Samples of work, design, Print, Media campaigns. </a:t>
            </a:r>
          </a:p>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Regional, </a:t>
            </a:r>
            <a:r>
              <a:rPr lang="en-US" sz="1200" dirty="0">
                <a:solidFill>
                  <a:schemeClr val="bg1">
                    <a:lumMod val="50000"/>
                  </a:schemeClr>
                </a:solidFill>
                <a:latin typeface="Lato" panose="020F0502020204030203" pitchFamily="34" charset="0"/>
              </a:rPr>
              <a:t>N</a:t>
            </a:r>
            <a:r>
              <a:rPr lang="en-US" sz="1200" i="0" u="none" strike="noStrike" dirty="0">
                <a:solidFill>
                  <a:schemeClr val="bg1">
                    <a:lumMod val="50000"/>
                  </a:schemeClr>
                </a:solidFill>
                <a:effectLst/>
                <a:latin typeface="Lato" panose="020F0502020204030203" pitchFamily="34" charset="0"/>
              </a:rPr>
              <a:t>ational and International. </a:t>
            </a:r>
            <a:endParaRPr lang="en-US" sz="1200" dirty="0">
              <a:solidFill>
                <a:schemeClr val="bg1">
                  <a:lumMod val="50000"/>
                </a:schemeClr>
              </a:solidFill>
              <a:effectLst/>
              <a:latin typeface="Lato" panose="020F0502020204030203" pitchFamily="34" charset="0"/>
            </a:endParaRPr>
          </a:p>
          <a:p>
            <a:br>
              <a:rPr lang="en-US" sz="1200" dirty="0">
                <a:solidFill>
                  <a:schemeClr val="bg1">
                    <a:lumMod val="50000"/>
                  </a:schemeClr>
                </a:solidFill>
                <a:latin typeface="Lato" panose="020F0502020204030203" pitchFamily="34" charset="0"/>
              </a:rPr>
            </a:br>
            <a:br>
              <a:rPr lang="en-IN" sz="1200" dirty="0">
                <a:solidFill>
                  <a:schemeClr val="bg1">
                    <a:lumMod val="50000"/>
                  </a:schemeClr>
                </a:solidFill>
                <a:latin typeface="Lato" panose="020F0502020204030203" pitchFamily="34" charset="0"/>
              </a:rPr>
            </a:br>
            <a:endParaRPr lang="en-US" sz="1200" kern="1200" dirty="0">
              <a:solidFill>
                <a:schemeClr val="bg1">
                  <a:lumMod val="50000"/>
                </a:schemeClr>
              </a:solidFill>
              <a:latin typeface="Lato" panose="020F0502020204030203" pitchFamily="34" charset="0"/>
              <a:ea typeface="+mj-ea"/>
              <a:cs typeface="Arial" panose="020B0604020202020204" pitchFamily="34" charset="0"/>
            </a:endParaRPr>
          </a:p>
        </p:txBody>
      </p:sp>
      <p:sp>
        <p:nvSpPr>
          <p:cNvPr id="13" name="TextBox 12">
            <a:extLst>
              <a:ext uri="{FF2B5EF4-FFF2-40B4-BE49-F238E27FC236}">
                <a16:creationId xmlns:a16="http://schemas.microsoft.com/office/drawing/2014/main" id="{B4C1C271-62B2-4C12-AECA-FED8F2E6F202}"/>
              </a:ext>
            </a:extLst>
          </p:cNvPr>
          <p:cNvSpPr txBox="1"/>
          <p:nvPr/>
        </p:nvSpPr>
        <p:spPr>
          <a:xfrm>
            <a:off x="779123" y="736478"/>
            <a:ext cx="2216004" cy="361772"/>
          </a:xfrm>
          <a:prstGeom prst="rect">
            <a:avLst/>
          </a:prstGeom>
        </p:spPr>
        <p:txBody>
          <a:bodyPr vert="horz" lIns="91440" tIns="45720" rIns="91440" bIns="45720" rtlCol="0" anchor="ctr">
            <a:noAutofit/>
          </a:bodyPr>
          <a:lstStyle/>
          <a:p>
            <a:pPr rtl="0">
              <a:spcBef>
                <a:spcPts val="0"/>
              </a:spcBef>
              <a:spcAft>
                <a:spcPts val="0"/>
              </a:spcAft>
            </a:pPr>
            <a:r>
              <a:rPr lang="en-IN" b="0" i="0" u="none" strike="noStrike" dirty="0">
                <a:solidFill>
                  <a:srgbClr val="C00000"/>
                </a:solidFill>
                <a:effectLst/>
                <a:latin typeface="Lato" panose="020F0502020204030203" pitchFamily="34" charset="0"/>
              </a:rPr>
              <a:t>Work Samples</a:t>
            </a:r>
            <a:br>
              <a:rPr lang="en-IN" dirty="0">
                <a:solidFill>
                  <a:srgbClr val="C00000"/>
                </a:solidFill>
                <a:latin typeface="Lato" panose="020F0502020204030203" pitchFamily="34" charset="0"/>
              </a:rPr>
            </a:br>
            <a:endParaRPr lang="en-US" b="1" kern="1200" dirty="0">
              <a:solidFill>
                <a:srgbClr val="C00000"/>
              </a:solidFill>
              <a:latin typeface="Lato" panose="020F0502020204030203" pitchFamily="34" charset="0"/>
              <a:ea typeface="+mj-ea"/>
              <a:cs typeface="Arial" panose="020B0604020202020204" pitchFamily="34" charset="0"/>
            </a:endParaRPr>
          </a:p>
        </p:txBody>
      </p:sp>
      <p:pic>
        <p:nvPicPr>
          <p:cNvPr id="11" name="Picture 10">
            <a:extLst>
              <a:ext uri="{FF2B5EF4-FFF2-40B4-BE49-F238E27FC236}">
                <a16:creationId xmlns:a16="http://schemas.microsoft.com/office/drawing/2014/main" id="{E6E4FF50-DFF9-4B03-AD8D-22485751B0A0}"/>
              </a:ext>
            </a:extLst>
          </p:cNvPr>
          <p:cNvPicPr>
            <a:picLocks noChangeAspect="1"/>
          </p:cNvPicPr>
          <p:nvPr/>
        </p:nvPicPr>
        <p:blipFill>
          <a:blip r:embed="rId2" cstate="print">
            <a:extLst>
              <a:ext uri="{28A0092B-C50C-407E-A947-70E740481C1C}">
                <a14:useLocalDpi xmlns:a14="http://schemas.microsoft.com/office/drawing/2010/main" val="0"/>
              </a:ext>
            </a:extLst>
          </a:blip>
          <a:srcRect t="1590" b="1590"/>
          <a:stretch/>
        </p:blipFill>
        <p:spPr>
          <a:xfrm>
            <a:off x="874818" y="1282099"/>
            <a:ext cx="3183998" cy="2333281"/>
          </a:xfrm>
          <a:prstGeom prst="rect">
            <a:avLst/>
          </a:prstGeom>
          <a:ln w="6350">
            <a:solidFill>
              <a:schemeClr val="bg1">
                <a:lumMod val="75000"/>
              </a:schemeClr>
            </a:solidFill>
          </a:ln>
        </p:spPr>
      </p:pic>
      <p:pic>
        <p:nvPicPr>
          <p:cNvPr id="12" name="Picture 11">
            <a:extLst>
              <a:ext uri="{FF2B5EF4-FFF2-40B4-BE49-F238E27FC236}">
                <a16:creationId xmlns:a16="http://schemas.microsoft.com/office/drawing/2014/main" id="{088AB444-2877-44FB-BA2E-0C1F34CF3D9F}"/>
              </a:ext>
            </a:extLst>
          </p:cNvPr>
          <p:cNvPicPr>
            <a:picLocks noChangeAspect="1"/>
          </p:cNvPicPr>
          <p:nvPr/>
        </p:nvPicPr>
        <p:blipFill>
          <a:blip r:embed="rId3" cstate="print">
            <a:extLst>
              <a:ext uri="{28A0092B-C50C-407E-A947-70E740481C1C}">
                <a14:useLocalDpi xmlns:a14="http://schemas.microsoft.com/office/drawing/2010/main" val="0"/>
              </a:ext>
            </a:extLst>
          </a:blip>
          <a:srcRect t="1590" b="1590"/>
          <a:stretch/>
        </p:blipFill>
        <p:spPr>
          <a:xfrm>
            <a:off x="865094" y="3753682"/>
            <a:ext cx="3183998" cy="2333281"/>
          </a:xfrm>
          <a:prstGeom prst="rect">
            <a:avLst/>
          </a:prstGeom>
          <a:ln w="6350">
            <a:solidFill>
              <a:schemeClr val="bg1">
                <a:lumMod val="75000"/>
              </a:schemeClr>
            </a:solidFill>
          </a:ln>
        </p:spPr>
      </p:pic>
      <p:pic>
        <p:nvPicPr>
          <p:cNvPr id="14" name="Picture 13">
            <a:extLst>
              <a:ext uri="{FF2B5EF4-FFF2-40B4-BE49-F238E27FC236}">
                <a16:creationId xmlns:a16="http://schemas.microsoft.com/office/drawing/2014/main" id="{504713EF-F366-4DFD-AC25-4D964518BCDC}"/>
              </a:ext>
            </a:extLst>
          </p:cNvPr>
          <p:cNvPicPr>
            <a:picLocks noChangeAspect="1"/>
          </p:cNvPicPr>
          <p:nvPr/>
        </p:nvPicPr>
        <p:blipFill>
          <a:blip r:embed="rId4" cstate="print">
            <a:extLst>
              <a:ext uri="{28A0092B-C50C-407E-A947-70E740481C1C}">
                <a14:useLocalDpi xmlns:a14="http://schemas.microsoft.com/office/drawing/2010/main" val="0"/>
              </a:ext>
            </a:extLst>
          </a:blip>
          <a:srcRect t="1605" b="1605"/>
          <a:stretch/>
        </p:blipFill>
        <p:spPr>
          <a:xfrm>
            <a:off x="4171634" y="1282099"/>
            <a:ext cx="6556716" cy="4804859"/>
          </a:xfrm>
          <a:prstGeom prst="rect">
            <a:avLst/>
          </a:prstGeom>
          <a:ln w="6350">
            <a:solidFill>
              <a:schemeClr val="bg1">
                <a:lumMod val="75000"/>
              </a:schemeClr>
            </a:solidFill>
          </a:ln>
        </p:spPr>
      </p:pic>
      <p:grpSp>
        <p:nvGrpSpPr>
          <p:cNvPr id="15" name="Group 14">
            <a:extLst>
              <a:ext uri="{FF2B5EF4-FFF2-40B4-BE49-F238E27FC236}">
                <a16:creationId xmlns:a16="http://schemas.microsoft.com/office/drawing/2014/main" id="{2DC53995-A3A7-4CAA-AD8F-1481F8DF970D}"/>
              </a:ext>
            </a:extLst>
          </p:cNvPr>
          <p:cNvGrpSpPr/>
          <p:nvPr/>
        </p:nvGrpSpPr>
        <p:grpSpPr>
          <a:xfrm>
            <a:off x="865094" y="587189"/>
            <a:ext cx="10461812" cy="5683623"/>
            <a:chOff x="865094" y="587189"/>
            <a:chExt cx="10461812" cy="5683623"/>
          </a:xfrm>
        </p:grpSpPr>
        <p:cxnSp>
          <p:nvCxnSpPr>
            <p:cNvPr id="16" name="Straight Connector 15">
              <a:extLst>
                <a:ext uri="{FF2B5EF4-FFF2-40B4-BE49-F238E27FC236}">
                  <a16:creationId xmlns:a16="http://schemas.microsoft.com/office/drawing/2014/main" id="{EA9A4EC4-21CF-49A2-9581-59AF1CE10221}"/>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B66FC82-A0DF-4C73-9872-0CCAD3E6D2B7}"/>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2326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9" y="911506"/>
            <a:ext cx="9103660" cy="646331"/>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Glimpse Of Our Retail Branding – (Car Branding for ND24 News Channel )</a:t>
            </a:r>
          </a:p>
          <a:p>
            <a:pPr algn="ctr">
              <a:defRPr/>
            </a:pPr>
            <a:endParaRPr lang="en-US" i="1" dirty="0">
              <a:ln w="1905"/>
              <a:solidFill>
                <a:srgbClr val="C00000"/>
              </a:solidFill>
              <a:effectLst>
                <a:innerShdw blurRad="69850" dist="43180" dir="5400000">
                  <a:srgbClr val="000000">
                    <a:alpha val="65000"/>
                  </a:srgbClr>
                </a:innerShdw>
              </a:effectLst>
              <a:latin typeface="Lato"/>
            </a:endParaRPr>
          </a:p>
        </p:txBody>
      </p:sp>
      <p:sp>
        <p:nvSpPr>
          <p:cNvPr id="12" name="TextBox 11"/>
          <p:cNvSpPr txBox="1"/>
          <p:nvPr/>
        </p:nvSpPr>
        <p:spPr>
          <a:xfrm>
            <a:off x="1524000" y="533400"/>
            <a:ext cx="9144000" cy="400050"/>
          </a:xfrm>
          <a:prstGeom prst="rect">
            <a:avLst/>
          </a:prstGeom>
          <a:noFill/>
        </p:spPr>
        <p:txBody>
          <a:bodyPr>
            <a:spAutoFit/>
          </a:bodyPr>
          <a:lstStyle/>
          <a:p>
            <a:pPr eaLnBrk="1" hangingPunct="1">
              <a:defRPr/>
            </a:pPr>
            <a:r>
              <a:rPr lang="en-US" sz="2000" b="1" dirty="0">
                <a:solidFill>
                  <a:schemeClr val="bg2"/>
                </a:solidFill>
                <a:cs typeface="Arial" charset="0"/>
              </a:rPr>
              <a:t> </a:t>
            </a:r>
          </a:p>
        </p:txBody>
      </p:sp>
      <p:cxnSp>
        <p:nvCxnSpPr>
          <p:cNvPr id="8" name="Straight Connector 7">
            <a:extLst>
              <a:ext uri="{FF2B5EF4-FFF2-40B4-BE49-F238E27FC236}">
                <a16:creationId xmlns:a16="http://schemas.microsoft.com/office/drawing/2014/main" id="{EA9A4EC4-21CF-49A2-9581-59AF1CE10221}"/>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B66FC82-A0DF-4C73-9872-0CCAD3E6D2B7}"/>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158" y="1610284"/>
            <a:ext cx="4558554" cy="341891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114" b="18407"/>
          <a:stretch/>
        </p:blipFill>
        <p:spPr>
          <a:xfrm>
            <a:off x="451012" y="1963272"/>
            <a:ext cx="6025992" cy="2770092"/>
          </a:xfrm>
          <a:prstGeom prst="rect">
            <a:avLst/>
          </a:prstGeom>
        </p:spPr>
      </p:pic>
    </p:spTree>
    <p:extLst>
      <p:ext uri="{BB962C8B-B14F-4D97-AF65-F5344CB8AC3E}">
        <p14:creationId xmlns:p14="http://schemas.microsoft.com/office/powerpoint/2010/main" val="3731138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9" y="911506"/>
            <a:ext cx="9103660" cy="646331"/>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Glimpse Of Our Retail Branding – ( GSB &amp; NLB for ASTC )</a:t>
            </a:r>
          </a:p>
          <a:p>
            <a:pPr algn="ctr">
              <a:defRPr/>
            </a:pPr>
            <a:endParaRPr lang="en-US" i="1" dirty="0">
              <a:ln w="1905"/>
              <a:solidFill>
                <a:srgbClr val="C00000"/>
              </a:solidFill>
              <a:effectLst>
                <a:innerShdw blurRad="69850" dist="43180" dir="5400000">
                  <a:srgbClr val="000000">
                    <a:alpha val="65000"/>
                  </a:srgbClr>
                </a:innerShdw>
              </a:effectLst>
              <a:latin typeface="Lato"/>
            </a:endParaRPr>
          </a:p>
        </p:txBody>
      </p:sp>
      <p:sp>
        <p:nvSpPr>
          <p:cNvPr id="12" name="TextBox 11"/>
          <p:cNvSpPr txBox="1"/>
          <p:nvPr/>
        </p:nvSpPr>
        <p:spPr>
          <a:xfrm>
            <a:off x="1524000" y="533400"/>
            <a:ext cx="9144000" cy="400050"/>
          </a:xfrm>
          <a:prstGeom prst="rect">
            <a:avLst/>
          </a:prstGeom>
          <a:noFill/>
        </p:spPr>
        <p:txBody>
          <a:bodyPr>
            <a:spAutoFit/>
          </a:bodyPr>
          <a:lstStyle/>
          <a:p>
            <a:pPr eaLnBrk="1" hangingPunct="1">
              <a:defRPr/>
            </a:pPr>
            <a:r>
              <a:rPr lang="en-US" sz="2000" b="1" dirty="0">
                <a:solidFill>
                  <a:schemeClr val="bg2"/>
                </a:solidFill>
                <a:cs typeface="Arial" charset="0"/>
              </a:rPr>
              <a:t> </a:t>
            </a:r>
          </a:p>
        </p:txBody>
      </p:sp>
      <p:cxnSp>
        <p:nvCxnSpPr>
          <p:cNvPr id="8" name="Straight Connector 7">
            <a:extLst>
              <a:ext uri="{FF2B5EF4-FFF2-40B4-BE49-F238E27FC236}">
                <a16:creationId xmlns:a16="http://schemas.microsoft.com/office/drawing/2014/main" id="{EA9A4EC4-21CF-49A2-9581-59AF1CE10221}"/>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B66FC82-A0DF-4C73-9872-0CCAD3E6D2B7}"/>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105" t="20650" r="22042" b="9250"/>
          <a:stretch/>
        </p:blipFill>
        <p:spPr>
          <a:xfrm>
            <a:off x="6485964" y="1652415"/>
            <a:ext cx="4787154" cy="382184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2484"/>
          <a:stretch/>
        </p:blipFill>
        <p:spPr>
          <a:xfrm>
            <a:off x="1053352" y="1652415"/>
            <a:ext cx="5143500" cy="3944471"/>
          </a:xfrm>
          <a:prstGeom prst="rect">
            <a:avLst/>
          </a:prstGeom>
        </p:spPr>
      </p:pic>
    </p:spTree>
    <p:extLst>
      <p:ext uri="{BB962C8B-B14F-4D97-AF65-F5344CB8AC3E}">
        <p14:creationId xmlns:p14="http://schemas.microsoft.com/office/powerpoint/2010/main" val="540284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8166" y="860609"/>
            <a:ext cx="4903694" cy="646331"/>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Glimpse Of Our Mall Branding - Guwahati</a:t>
            </a:r>
          </a:p>
          <a:p>
            <a:pPr algn="ctr">
              <a:defRPr/>
            </a:pPr>
            <a:endParaRPr lang="en-US" i="1" dirty="0">
              <a:ln w="1905"/>
              <a:solidFill>
                <a:srgbClr val="C00000"/>
              </a:solidFill>
              <a:effectLst>
                <a:innerShdw blurRad="69850" dist="43180" dir="5400000">
                  <a:srgbClr val="000000">
                    <a:alpha val="65000"/>
                  </a:srgbClr>
                </a:innerShdw>
              </a:effectLst>
              <a:latin typeface="Lato"/>
            </a:endParaRP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p:cNvPicPr>
            <a:picLocks noChangeAspect="1" noChangeArrowheads="1"/>
          </p:cNvPicPr>
          <p:nvPr/>
        </p:nvPicPr>
        <p:blipFill>
          <a:blip r:embed="rId3">
            <a:extLst>
              <a:ext uri="{28A0092B-C50C-407E-A947-70E740481C1C}">
                <a14:useLocalDpi xmlns:a14="http://schemas.microsoft.com/office/drawing/2010/main" val="0"/>
              </a:ext>
            </a:extLst>
          </a:blip>
          <a:srcRect r="-569"/>
          <a:stretch>
            <a:fillRect/>
          </a:stretch>
        </p:blipFill>
        <p:spPr bwMode="auto">
          <a:xfrm>
            <a:off x="6065838" y="1600200"/>
            <a:ext cx="460216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A9A4EC4-21CF-49A2-9581-59AF1CE10221}"/>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66FC82-A0DF-4C73-9872-0CCAD3E6D2B7}"/>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183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6155" y="758225"/>
            <a:ext cx="3303495" cy="646331"/>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News Paper Advertisement</a:t>
            </a:r>
          </a:p>
          <a:p>
            <a:pPr algn="ctr">
              <a:defRPr/>
            </a:pPr>
            <a:endParaRPr lang="en-US" i="1" dirty="0">
              <a:ln w="1905"/>
              <a:solidFill>
                <a:srgbClr val="C00000"/>
              </a:solidFill>
              <a:effectLst>
                <a:innerShdw blurRad="69850" dist="43180" dir="5400000">
                  <a:srgbClr val="000000">
                    <a:alpha val="65000"/>
                  </a:srgbClr>
                </a:innerShdw>
              </a:effectLst>
              <a:latin typeface="Lato"/>
            </a:endParaRPr>
          </a:p>
        </p:txBody>
      </p:sp>
      <p:sp>
        <p:nvSpPr>
          <p:cNvPr id="12" name="TextBox 11"/>
          <p:cNvSpPr txBox="1"/>
          <p:nvPr/>
        </p:nvSpPr>
        <p:spPr>
          <a:xfrm>
            <a:off x="1524000" y="533400"/>
            <a:ext cx="9144000" cy="400050"/>
          </a:xfrm>
          <a:prstGeom prst="rect">
            <a:avLst/>
          </a:prstGeom>
          <a:noFill/>
        </p:spPr>
        <p:txBody>
          <a:bodyPr>
            <a:spAutoFit/>
          </a:bodyPr>
          <a:lstStyle/>
          <a:p>
            <a:pPr eaLnBrk="1" hangingPunct="1">
              <a:defRPr/>
            </a:pPr>
            <a:r>
              <a:rPr lang="en-US" sz="2000" b="1" dirty="0">
                <a:solidFill>
                  <a:schemeClr val="bg2"/>
                </a:solidFill>
                <a:cs typeface="Arial" charset="0"/>
              </a:rPr>
              <a:t> </a:t>
            </a:r>
          </a:p>
        </p:txBody>
      </p:sp>
      <p:pic>
        <p:nvPicPr>
          <p:cNvPr id="26628" name="Picture 3" descr="C:\Users\Rinks\Desktop\Newspaper-adverti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410" y="1733729"/>
            <a:ext cx="2928470" cy="219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C:\Users\Rinks\Desktop\assam tribu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467" y="1643062"/>
            <a:ext cx="1638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descr="C:\Users\Rinks\Desktop\Page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6465" y="1643062"/>
            <a:ext cx="2506663"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6" descr="C:\Users\Rinks\Desktop\asomiya-pratid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2636" y="1733729"/>
            <a:ext cx="24003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EA9A4EC4-21CF-49A2-9581-59AF1CE10221}"/>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B66FC82-A0DF-4C73-9872-0CCAD3E6D2B7}"/>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573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0" y="468011"/>
            <a:ext cx="5614581" cy="1279977"/>
          </a:xfrm>
          <a:prstGeom prst="rect">
            <a:avLst/>
          </a:prstGeom>
        </p:spPr>
        <p:txBody>
          <a:bodyPr vert="horz" lIns="91440" tIns="45720" rIns="91440" bIns="45720" rtlCol="0" anchor="ctr">
            <a:noAutofit/>
          </a:bodyPr>
          <a:lstStyle/>
          <a:p>
            <a:pPr rtl="0">
              <a:spcBef>
                <a:spcPts val="0"/>
              </a:spcBef>
              <a:spcAft>
                <a:spcPts val="0"/>
              </a:spcAft>
            </a:pPr>
            <a:r>
              <a:rPr lang="en-IN" sz="2400" b="0" i="0" u="none" strike="noStrike" dirty="0">
                <a:solidFill>
                  <a:srgbClr val="C00000"/>
                </a:solidFill>
                <a:effectLst/>
                <a:latin typeface="Lato Black" panose="020F0A02020204030203" pitchFamily="34" charset="0"/>
              </a:rPr>
              <a:t>OUR </a:t>
            </a:r>
            <a:r>
              <a:rPr lang="en-IN" sz="2400" dirty="0">
                <a:solidFill>
                  <a:srgbClr val="C00000"/>
                </a:solidFill>
                <a:latin typeface="Lato Black" panose="020F0A02020204030203" pitchFamily="34" charset="0"/>
              </a:rPr>
              <a:t>OUTDOOR BRANDING CAMPAIGN PICTURES</a:t>
            </a:r>
            <a:br>
              <a:rPr lang="en-IN" sz="2400" dirty="0">
                <a:solidFill>
                  <a:srgbClr val="C00000"/>
                </a:solidFill>
                <a:latin typeface="Lato Black" panose="020F0A02020204030203" pitchFamily="34" charset="0"/>
              </a:rPr>
            </a:br>
            <a:endParaRPr lang="en-US" sz="2400" b="1" kern="1200" dirty="0">
              <a:solidFill>
                <a:srgbClr val="C00000"/>
              </a:solidFill>
              <a:latin typeface="Lato Black" panose="020F0A02020204030203" pitchFamily="34" charset="0"/>
              <a:ea typeface="+mj-ea"/>
              <a:cs typeface="Arial" panose="020B0604020202020204" pitchFamily="34" charset="0"/>
            </a:endParaRPr>
          </a:p>
        </p:txBody>
      </p:sp>
    </p:spTree>
    <p:extLst>
      <p:ext uri="{BB962C8B-B14F-4D97-AF65-F5344CB8AC3E}">
        <p14:creationId xmlns:p14="http://schemas.microsoft.com/office/powerpoint/2010/main" val="2246470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E51EC40-38D8-4E44-9D43-0E0500056493}"/>
              </a:ext>
            </a:extLst>
          </p:cNvPr>
          <p:cNvSpPr/>
          <p:nvPr/>
        </p:nvSpPr>
        <p:spPr>
          <a:xfrm>
            <a:off x="740594" y="1243555"/>
            <a:ext cx="4481621" cy="448162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C00000"/>
              </a:solidFill>
            </a:endParaRPr>
          </a:p>
        </p:txBody>
      </p:sp>
      <p:sp>
        <p:nvSpPr>
          <p:cNvPr id="2" name="TextBox 1">
            <a:extLst>
              <a:ext uri="{FF2B5EF4-FFF2-40B4-BE49-F238E27FC236}">
                <a16:creationId xmlns:a16="http://schemas.microsoft.com/office/drawing/2014/main" id="{E07D6491-6F6A-40BA-8E5C-DEE8CC389298}"/>
              </a:ext>
            </a:extLst>
          </p:cNvPr>
          <p:cNvSpPr txBox="1"/>
          <p:nvPr/>
        </p:nvSpPr>
        <p:spPr>
          <a:xfrm>
            <a:off x="982153" y="2922720"/>
            <a:ext cx="3998502" cy="112329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kern="1200" dirty="0">
                <a:solidFill>
                  <a:srgbClr val="FFFFFF"/>
                </a:solidFill>
                <a:latin typeface="Lato Black" panose="020F0A02020204030203" pitchFamily="34" charset="0"/>
                <a:ea typeface="+mj-ea"/>
                <a:cs typeface="Arial" panose="020B0604020202020204" pitchFamily="34" charset="0"/>
              </a:rPr>
              <a:t>WHAT WE DO</a:t>
            </a:r>
          </a:p>
        </p:txBody>
      </p:sp>
      <p:sp>
        <p:nvSpPr>
          <p:cNvPr id="9" name="TextBox 8">
            <a:extLst>
              <a:ext uri="{FF2B5EF4-FFF2-40B4-BE49-F238E27FC236}">
                <a16:creationId xmlns:a16="http://schemas.microsoft.com/office/drawing/2014/main" id="{A6DAA3A3-0D2B-4976-9B62-F7DAA5B17E0E}"/>
              </a:ext>
            </a:extLst>
          </p:cNvPr>
          <p:cNvSpPr txBox="1"/>
          <p:nvPr/>
        </p:nvSpPr>
        <p:spPr>
          <a:xfrm>
            <a:off x="5908072" y="2672972"/>
            <a:ext cx="5418834" cy="1285386"/>
          </a:xfrm>
          <a:prstGeom prst="rect">
            <a:avLst/>
          </a:prstGeom>
        </p:spPr>
        <p:txBody>
          <a:bodyPr vert="horz" lIns="91440" tIns="45720" rIns="91440" bIns="45720" rtlCol="0">
            <a:noAutofit/>
          </a:bodyPr>
          <a:lstStyle/>
          <a:p>
            <a:pPr algn="ctr">
              <a:lnSpc>
                <a:spcPct val="90000"/>
              </a:lnSpc>
              <a:spcBef>
                <a:spcPts val="1000"/>
              </a:spcBef>
            </a:pPr>
            <a:r>
              <a:rPr lang="en-US" sz="1600" dirty="0">
                <a:solidFill>
                  <a:schemeClr val="tx1">
                    <a:lumMod val="50000"/>
                    <a:lumOff val="50000"/>
                  </a:schemeClr>
                </a:solidFill>
                <a:latin typeface="Lato" panose="020F0502020204030203" pitchFamily="34" charset="0"/>
                <a:cs typeface="Arial" panose="020B0604020202020204" pitchFamily="34" charset="0"/>
              </a:rPr>
              <a:t>We are a Multi-disciplinary Advertising Agency, based in Guwahati, India, specializing in Brand Identity Design to Media Planning &amp; Execution.</a:t>
            </a:r>
          </a:p>
          <a:p>
            <a:pPr algn="ctr">
              <a:lnSpc>
                <a:spcPct val="90000"/>
              </a:lnSpc>
              <a:spcBef>
                <a:spcPts val="1000"/>
              </a:spcBef>
            </a:pPr>
            <a:r>
              <a:rPr lang="en-US" sz="1600" dirty="0">
                <a:solidFill>
                  <a:schemeClr val="tx1">
                    <a:lumMod val="50000"/>
                    <a:lumOff val="50000"/>
                  </a:schemeClr>
                </a:solidFill>
                <a:latin typeface="Lato" panose="020F0502020204030203" pitchFamily="34" charset="0"/>
                <a:cs typeface="Arial" panose="020B0604020202020204" pitchFamily="34" charset="0"/>
              </a:rPr>
              <a:t> For over a decade we have developed creative solutions for clients across various sectors such as Govt. Dept. Education, Retail, Fashion, Entertainment, and Human Development.</a:t>
            </a:r>
          </a:p>
        </p:txBody>
      </p:sp>
      <p:grpSp>
        <p:nvGrpSpPr>
          <p:cNvPr id="8" name="Group 7">
            <a:extLst>
              <a:ext uri="{FF2B5EF4-FFF2-40B4-BE49-F238E27FC236}">
                <a16:creationId xmlns:a16="http://schemas.microsoft.com/office/drawing/2014/main" id="{7492A25A-8515-48BF-A8BB-01D9AE1744AB}"/>
              </a:ext>
            </a:extLst>
          </p:cNvPr>
          <p:cNvGrpSpPr/>
          <p:nvPr/>
        </p:nvGrpSpPr>
        <p:grpSpPr>
          <a:xfrm>
            <a:off x="865094" y="587188"/>
            <a:ext cx="10461812" cy="5683623"/>
            <a:chOff x="865094" y="587189"/>
            <a:chExt cx="10461812" cy="5683623"/>
          </a:xfrm>
        </p:grpSpPr>
        <p:cxnSp>
          <p:nvCxnSpPr>
            <p:cNvPr id="10" name="Straight Connector 9">
              <a:extLst>
                <a:ext uri="{FF2B5EF4-FFF2-40B4-BE49-F238E27FC236}">
                  <a16:creationId xmlns:a16="http://schemas.microsoft.com/office/drawing/2014/main" id="{CAD50A00-70A4-4FDC-A013-5A4DC540F07A}"/>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E70BEC-56EC-41CD-A805-0CAAEAA8518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3062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AA977-8D0C-1B67-061E-C8399A5F85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9279A1-FCC7-1CD1-9D07-736E6D146035}"/>
              </a:ext>
            </a:extLst>
          </p:cNvPr>
          <p:cNvPicPr>
            <a:picLocks noChangeAspect="1"/>
          </p:cNvPicPr>
          <p:nvPr/>
        </p:nvPicPr>
        <p:blipFill>
          <a:blip r:embed="rId2"/>
          <a:stretch>
            <a:fillRect/>
          </a:stretch>
        </p:blipFill>
        <p:spPr>
          <a:xfrm>
            <a:off x="485720" y="126523"/>
            <a:ext cx="11185349" cy="6648352"/>
          </a:xfrm>
          <a:prstGeom prst="rect">
            <a:avLst/>
          </a:prstGeom>
        </p:spPr>
      </p:pic>
    </p:spTree>
    <p:extLst>
      <p:ext uri="{BB962C8B-B14F-4D97-AF65-F5344CB8AC3E}">
        <p14:creationId xmlns:p14="http://schemas.microsoft.com/office/powerpoint/2010/main" val="2087459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933D1-E3DF-9F50-EB6D-BD056FD1CE93}"/>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DF88F622-D14B-F89D-C637-E23C4B3DF169}"/>
              </a:ext>
            </a:extLst>
          </p:cNvPr>
          <p:cNvPicPr>
            <a:picLocks noChangeAspect="1"/>
          </p:cNvPicPr>
          <p:nvPr/>
        </p:nvPicPr>
        <p:blipFill>
          <a:blip r:embed="rId2"/>
          <a:stretch>
            <a:fillRect/>
          </a:stretch>
        </p:blipFill>
        <p:spPr>
          <a:xfrm>
            <a:off x="246834" y="232755"/>
            <a:ext cx="11440862" cy="6384175"/>
          </a:xfrm>
          <a:prstGeom prst="rect">
            <a:avLst/>
          </a:prstGeom>
        </p:spPr>
      </p:pic>
    </p:spTree>
    <p:extLst>
      <p:ext uri="{BB962C8B-B14F-4D97-AF65-F5344CB8AC3E}">
        <p14:creationId xmlns:p14="http://schemas.microsoft.com/office/powerpoint/2010/main" val="1253198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DF1BA-3035-7C59-5F5E-F2EF987259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6F2BD42-9AD9-CCBF-B89C-AD6A0BC24D25}"/>
              </a:ext>
            </a:extLst>
          </p:cNvPr>
          <p:cNvPicPr>
            <a:picLocks noChangeAspect="1"/>
          </p:cNvPicPr>
          <p:nvPr/>
        </p:nvPicPr>
        <p:blipFill>
          <a:blip r:embed="rId2"/>
          <a:stretch>
            <a:fillRect/>
          </a:stretch>
        </p:blipFill>
        <p:spPr>
          <a:xfrm>
            <a:off x="249535" y="0"/>
            <a:ext cx="11621040" cy="6700058"/>
          </a:xfrm>
          <a:prstGeom prst="rect">
            <a:avLst/>
          </a:prstGeom>
        </p:spPr>
      </p:pic>
    </p:spTree>
    <p:extLst>
      <p:ext uri="{BB962C8B-B14F-4D97-AF65-F5344CB8AC3E}">
        <p14:creationId xmlns:p14="http://schemas.microsoft.com/office/powerpoint/2010/main" val="1584619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E7F5-6D3E-F320-4CEE-EE6EE92F5A9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CC3EC2-A15E-83DB-0039-35C1B71A58CF}"/>
              </a:ext>
            </a:extLst>
          </p:cNvPr>
          <p:cNvPicPr>
            <a:picLocks noChangeAspect="1"/>
          </p:cNvPicPr>
          <p:nvPr/>
        </p:nvPicPr>
        <p:blipFill>
          <a:blip r:embed="rId2"/>
          <a:stretch>
            <a:fillRect/>
          </a:stretch>
        </p:blipFill>
        <p:spPr>
          <a:xfrm>
            <a:off x="292494" y="330880"/>
            <a:ext cx="11445077" cy="6302675"/>
          </a:xfrm>
          <a:prstGeom prst="rect">
            <a:avLst/>
          </a:prstGeom>
        </p:spPr>
      </p:pic>
    </p:spTree>
    <p:extLst>
      <p:ext uri="{BB962C8B-B14F-4D97-AF65-F5344CB8AC3E}">
        <p14:creationId xmlns:p14="http://schemas.microsoft.com/office/powerpoint/2010/main" val="1632860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6DA3B-B5CA-75E1-A676-995957B3DB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6F3782E-5AB9-25DF-62A1-F675C6DBBA76}"/>
              </a:ext>
            </a:extLst>
          </p:cNvPr>
          <p:cNvPicPr>
            <a:picLocks noChangeAspect="1"/>
          </p:cNvPicPr>
          <p:nvPr/>
        </p:nvPicPr>
        <p:blipFill>
          <a:blip r:embed="rId2"/>
          <a:stretch>
            <a:fillRect/>
          </a:stretch>
        </p:blipFill>
        <p:spPr>
          <a:xfrm>
            <a:off x="404102" y="213864"/>
            <a:ext cx="11383795" cy="6430272"/>
          </a:xfrm>
          <a:prstGeom prst="rect">
            <a:avLst/>
          </a:prstGeom>
        </p:spPr>
      </p:pic>
    </p:spTree>
    <p:extLst>
      <p:ext uri="{BB962C8B-B14F-4D97-AF65-F5344CB8AC3E}">
        <p14:creationId xmlns:p14="http://schemas.microsoft.com/office/powerpoint/2010/main" val="4091965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AA7F5-3A92-BB3C-8EC6-DADC564211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66F4E5-8F87-8E97-DD4D-4FEDEEF4483F}"/>
              </a:ext>
            </a:extLst>
          </p:cNvPr>
          <p:cNvPicPr>
            <a:picLocks noChangeAspect="1"/>
          </p:cNvPicPr>
          <p:nvPr/>
        </p:nvPicPr>
        <p:blipFill>
          <a:blip r:embed="rId2"/>
          <a:stretch>
            <a:fillRect/>
          </a:stretch>
        </p:blipFill>
        <p:spPr>
          <a:xfrm>
            <a:off x="215018" y="315882"/>
            <a:ext cx="11761964" cy="6267795"/>
          </a:xfrm>
          <a:prstGeom prst="rect">
            <a:avLst/>
          </a:prstGeom>
        </p:spPr>
      </p:pic>
    </p:spTree>
    <p:extLst>
      <p:ext uri="{BB962C8B-B14F-4D97-AF65-F5344CB8AC3E}">
        <p14:creationId xmlns:p14="http://schemas.microsoft.com/office/powerpoint/2010/main" val="3338010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0" y="468011"/>
            <a:ext cx="5614581" cy="1279977"/>
          </a:xfrm>
          <a:prstGeom prst="rect">
            <a:avLst/>
          </a:prstGeom>
        </p:spPr>
        <p:txBody>
          <a:bodyPr vert="horz" lIns="91440" tIns="45720" rIns="91440" bIns="45720" rtlCol="0" anchor="ctr">
            <a:noAutofit/>
          </a:bodyPr>
          <a:lstStyle/>
          <a:p>
            <a:pPr rtl="0">
              <a:spcBef>
                <a:spcPts val="0"/>
              </a:spcBef>
              <a:spcAft>
                <a:spcPts val="0"/>
              </a:spcAft>
            </a:pPr>
            <a:endParaRPr lang="en-US" sz="2400" b="1" kern="1200" dirty="0">
              <a:solidFill>
                <a:srgbClr val="C00000"/>
              </a:solidFill>
              <a:latin typeface="Lato Black" panose="020F0A02020204030203"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7F84B3DE-4600-E131-9B47-23EB38420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1358" y="2037407"/>
            <a:ext cx="4708548" cy="3531411"/>
          </a:xfrm>
          <a:prstGeom prst="rect">
            <a:avLst/>
          </a:prstGeom>
        </p:spPr>
      </p:pic>
      <p:pic>
        <p:nvPicPr>
          <p:cNvPr id="3" name="Picture 2">
            <a:extLst>
              <a:ext uri="{FF2B5EF4-FFF2-40B4-BE49-F238E27FC236}">
                <a16:creationId xmlns:a16="http://schemas.microsoft.com/office/drawing/2014/main" id="{515C583F-0A2F-64E4-1430-ADEBFD700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419" y="2062563"/>
            <a:ext cx="4720845" cy="3531412"/>
          </a:xfrm>
          <a:prstGeom prst="rect">
            <a:avLst/>
          </a:prstGeom>
        </p:spPr>
      </p:pic>
      <p:sp>
        <p:nvSpPr>
          <p:cNvPr id="4" name="TextBox 3">
            <a:extLst>
              <a:ext uri="{FF2B5EF4-FFF2-40B4-BE49-F238E27FC236}">
                <a16:creationId xmlns:a16="http://schemas.microsoft.com/office/drawing/2014/main" id="{35E08A2E-277A-80C1-2647-AA796B8AC2ED}"/>
              </a:ext>
            </a:extLst>
          </p:cNvPr>
          <p:cNvSpPr txBox="1"/>
          <p:nvPr/>
        </p:nvSpPr>
        <p:spPr>
          <a:xfrm>
            <a:off x="865094" y="706366"/>
            <a:ext cx="5613385" cy="646331"/>
          </a:xfrm>
          <a:prstGeom prst="rect">
            <a:avLst/>
          </a:prstGeom>
          <a:noFill/>
        </p:spPr>
        <p:txBody>
          <a:bodyPr wrap="square">
            <a:spAutoFit/>
          </a:bodyPr>
          <a:lstStyle/>
          <a:p>
            <a:pPr>
              <a:defRPr/>
            </a:pP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G20 Outdoor branding works, Itanagar, Arunachal Pradesh</a:t>
            </a:r>
          </a:p>
        </p:txBody>
      </p:sp>
    </p:spTree>
    <p:extLst>
      <p:ext uri="{BB962C8B-B14F-4D97-AF65-F5344CB8AC3E}">
        <p14:creationId xmlns:p14="http://schemas.microsoft.com/office/powerpoint/2010/main" val="1124385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0" y="468011"/>
            <a:ext cx="5614581" cy="1279977"/>
          </a:xfrm>
          <a:prstGeom prst="rect">
            <a:avLst/>
          </a:prstGeom>
        </p:spPr>
        <p:txBody>
          <a:bodyPr vert="horz" lIns="91440" tIns="45720" rIns="91440" bIns="45720" rtlCol="0" anchor="ctr">
            <a:noAutofit/>
          </a:bodyPr>
          <a:lstStyle/>
          <a:p>
            <a:pPr rtl="0">
              <a:spcBef>
                <a:spcPts val="0"/>
              </a:spcBef>
              <a:spcAft>
                <a:spcPts val="0"/>
              </a:spcAft>
            </a:pPr>
            <a:endParaRPr lang="en-US" sz="2400" b="1" kern="1200" dirty="0">
              <a:solidFill>
                <a:srgbClr val="C00000"/>
              </a:solidFill>
              <a:latin typeface="Lato Black" panose="020F0A02020204030203"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ABB56E48-184B-2BE9-DFB2-384C482730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49" b="4605"/>
          <a:stretch/>
        </p:blipFill>
        <p:spPr>
          <a:xfrm>
            <a:off x="656272" y="3305299"/>
            <a:ext cx="4319140" cy="2965512"/>
          </a:xfrm>
          <a:prstGeom prst="rect">
            <a:avLst/>
          </a:prstGeom>
          <a:ln>
            <a:solidFill>
              <a:schemeClr val="tx1"/>
            </a:solidFill>
          </a:ln>
        </p:spPr>
      </p:pic>
      <p:pic>
        <p:nvPicPr>
          <p:cNvPr id="3" name="Picture 2">
            <a:extLst>
              <a:ext uri="{FF2B5EF4-FFF2-40B4-BE49-F238E27FC236}">
                <a16:creationId xmlns:a16="http://schemas.microsoft.com/office/drawing/2014/main" id="{38795E02-B984-79F9-E27D-13CAD542C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040" y="1471874"/>
            <a:ext cx="6620943" cy="2850109"/>
          </a:xfrm>
          <a:prstGeom prst="rect">
            <a:avLst/>
          </a:prstGeom>
        </p:spPr>
      </p:pic>
      <p:sp>
        <p:nvSpPr>
          <p:cNvPr id="5" name="TextBox 4">
            <a:extLst>
              <a:ext uri="{FF2B5EF4-FFF2-40B4-BE49-F238E27FC236}">
                <a16:creationId xmlns:a16="http://schemas.microsoft.com/office/drawing/2014/main" id="{4F22B86B-B0F2-E958-0708-784FE1E30114}"/>
              </a:ext>
            </a:extLst>
          </p:cNvPr>
          <p:cNvSpPr txBox="1"/>
          <p:nvPr/>
        </p:nvSpPr>
        <p:spPr>
          <a:xfrm>
            <a:off x="865094" y="706366"/>
            <a:ext cx="5613385" cy="646331"/>
          </a:xfrm>
          <a:prstGeom prst="rect">
            <a:avLst/>
          </a:prstGeom>
          <a:noFill/>
        </p:spPr>
        <p:txBody>
          <a:bodyPr wrap="square">
            <a:spAutoFit/>
          </a:bodyPr>
          <a:lstStyle/>
          <a:p>
            <a:pPr>
              <a:defRPr/>
            </a:pP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G20 Outdoor branding works, Itanagar, Arunachal Pradesh</a:t>
            </a:r>
          </a:p>
        </p:txBody>
      </p:sp>
    </p:spTree>
    <p:extLst>
      <p:ext uri="{BB962C8B-B14F-4D97-AF65-F5344CB8AC3E}">
        <p14:creationId xmlns:p14="http://schemas.microsoft.com/office/powerpoint/2010/main" val="2899042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0" y="468011"/>
            <a:ext cx="5614581" cy="1279977"/>
          </a:xfrm>
          <a:prstGeom prst="rect">
            <a:avLst/>
          </a:prstGeom>
        </p:spPr>
        <p:txBody>
          <a:bodyPr vert="horz" lIns="91440" tIns="45720" rIns="91440" bIns="45720" rtlCol="0" anchor="ctr">
            <a:noAutofit/>
          </a:bodyPr>
          <a:lstStyle/>
          <a:p>
            <a:pPr rtl="0">
              <a:spcBef>
                <a:spcPts val="0"/>
              </a:spcBef>
              <a:spcAft>
                <a:spcPts val="0"/>
              </a:spcAft>
            </a:pPr>
            <a:endParaRPr lang="en-US" sz="2400" b="1" kern="1200" dirty="0">
              <a:solidFill>
                <a:srgbClr val="C00000"/>
              </a:solidFill>
              <a:latin typeface="Lato Black" panose="020F0A02020204030203"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15FCC9F7-B95E-EE72-4862-0C55D15571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9007" y="2802046"/>
            <a:ext cx="4416150" cy="3312113"/>
          </a:xfrm>
          <a:prstGeom prst="rect">
            <a:avLst/>
          </a:prstGeom>
        </p:spPr>
      </p:pic>
      <p:pic>
        <p:nvPicPr>
          <p:cNvPr id="3" name="Picture 2">
            <a:extLst>
              <a:ext uri="{FF2B5EF4-FFF2-40B4-BE49-F238E27FC236}">
                <a16:creationId xmlns:a16="http://schemas.microsoft.com/office/drawing/2014/main" id="{8D887B09-76A1-178D-2310-F84F7F5B6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843" y="2802046"/>
            <a:ext cx="4362310" cy="3271733"/>
          </a:xfrm>
          <a:prstGeom prst="rect">
            <a:avLst/>
          </a:prstGeom>
        </p:spPr>
      </p:pic>
      <p:sp>
        <p:nvSpPr>
          <p:cNvPr id="4" name="TextBox 3">
            <a:extLst>
              <a:ext uri="{FF2B5EF4-FFF2-40B4-BE49-F238E27FC236}">
                <a16:creationId xmlns:a16="http://schemas.microsoft.com/office/drawing/2014/main" id="{CD917485-9455-47F0-4598-E23CCD976E1A}"/>
              </a:ext>
            </a:extLst>
          </p:cNvPr>
          <p:cNvSpPr txBox="1"/>
          <p:nvPr/>
        </p:nvSpPr>
        <p:spPr>
          <a:xfrm>
            <a:off x="865094" y="706366"/>
            <a:ext cx="5613385" cy="646331"/>
          </a:xfrm>
          <a:prstGeom prst="rect">
            <a:avLst/>
          </a:prstGeom>
          <a:noFill/>
        </p:spPr>
        <p:txBody>
          <a:bodyPr wrap="square">
            <a:spAutoFit/>
          </a:bodyPr>
          <a:lstStyle/>
          <a:p>
            <a:pPr>
              <a:defRPr/>
            </a:pP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G20 Outdoor branding works, Itanagar, Arunachal Pradesh</a:t>
            </a:r>
          </a:p>
        </p:txBody>
      </p:sp>
    </p:spTree>
    <p:extLst>
      <p:ext uri="{BB962C8B-B14F-4D97-AF65-F5344CB8AC3E}">
        <p14:creationId xmlns:p14="http://schemas.microsoft.com/office/powerpoint/2010/main" val="2499796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0" y="468011"/>
            <a:ext cx="5614581" cy="1279977"/>
          </a:xfrm>
          <a:prstGeom prst="rect">
            <a:avLst/>
          </a:prstGeom>
        </p:spPr>
        <p:txBody>
          <a:bodyPr vert="horz" lIns="91440" tIns="45720" rIns="91440" bIns="45720" rtlCol="0" anchor="ctr">
            <a:noAutofit/>
          </a:bodyPr>
          <a:lstStyle/>
          <a:p>
            <a:pPr rtl="0">
              <a:spcBef>
                <a:spcPts val="0"/>
              </a:spcBef>
              <a:spcAft>
                <a:spcPts val="0"/>
              </a:spcAft>
            </a:pPr>
            <a:endParaRPr lang="en-US" sz="2400" b="1" kern="1200" dirty="0">
              <a:solidFill>
                <a:srgbClr val="C00000"/>
              </a:solidFill>
              <a:latin typeface="Lato Black" panose="020F0A02020204030203"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402D4238-8B49-5CC7-8EBF-FABB09531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8242" y="706366"/>
            <a:ext cx="4785496" cy="3521735"/>
          </a:xfrm>
          <a:prstGeom prst="rect">
            <a:avLst/>
          </a:prstGeom>
        </p:spPr>
      </p:pic>
      <p:pic>
        <p:nvPicPr>
          <p:cNvPr id="3" name="Picture 2">
            <a:extLst>
              <a:ext uri="{FF2B5EF4-FFF2-40B4-BE49-F238E27FC236}">
                <a16:creationId xmlns:a16="http://schemas.microsoft.com/office/drawing/2014/main" id="{711BDC53-0B8E-7A7B-4E5F-4F2843215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94" y="2617695"/>
            <a:ext cx="4928666" cy="3505216"/>
          </a:xfrm>
          <a:prstGeom prst="rect">
            <a:avLst/>
          </a:prstGeom>
        </p:spPr>
      </p:pic>
      <p:sp>
        <p:nvSpPr>
          <p:cNvPr id="4" name="TextBox 3">
            <a:extLst>
              <a:ext uri="{FF2B5EF4-FFF2-40B4-BE49-F238E27FC236}">
                <a16:creationId xmlns:a16="http://schemas.microsoft.com/office/drawing/2014/main" id="{BF883C8A-234B-A998-C468-ED2A80D77909}"/>
              </a:ext>
            </a:extLst>
          </p:cNvPr>
          <p:cNvSpPr txBox="1"/>
          <p:nvPr/>
        </p:nvSpPr>
        <p:spPr>
          <a:xfrm>
            <a:off x="737259" y="706366"/>
            <a:ext cx="5613385" cy="646331"/>
          </a:xfrm>
          <a:prstGeom prst="rect">
            <a:avLst/>
          </a:prstGeom>
          <a:noFill/>
        </p:spPr>
        <p:txBody>
          <a:bodyPr wrap="square">
            <a:spAutoFit/>
          </a:bodyPr>
          <a:lstStyle/>
          <a:p>
            <a:pPr>
              <a:defRPr/>
            </a:pP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C 20 Outdoor branding works, </a:t>
            </a:r>
            <a:r>
              <a:rPr lang="en-US" b="1" dirty="0" err="1">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Namsai</a:t>
            </a: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 Arunachal Pradesh</a:t>
            </a:r>
          </a:p>
        </p:txBody>
      </p:sp>
    </p:spTree>
    <p:extLst>
      <p:ext uri="{BB962C8B-B14F-4D97-AF65-F5344CB8AC3E}">
        <p14:creationId xmlns:p14="http://schemas.microsoft.com/office/powerpoint/2010/main" val="392193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7D6491-6F6A-40BA-8E5C-DEE8CC389298}"/>
              </a:ext>
            </a:extLst>
          </p:cNvPr>
          <p:cNvSpPr txBox="1"/>
          <p:nvPr/>
        </p:nvSpPr>
        <p:spPr>
          <a:xfrm>
            <a:off x="760461" y="468011"/>
            <a:ext cx="3673353" cy="1279977"/>
          </a:xfrm>
          <a:prstGeom prst="rect">
            <a:avLst/>
          </a:prstGeom>
        </p:spPr>
        <p:txBody>
          <a:bodyPr vert="horz" lIns="91440" tIns="45720" rIns="91440" bIns="45720" rtlCol="0" anchor="ctr">
            <a:noAutofit/>
          </a:bodyPr>
          <a:lstStyle/>
          <a:p>
            <a:pPr rtl="0">
              <a:spcBef>
                <a:spcPts val="0"/>
              </a:spcBef>
              <a:spcAft>
                <a:spcPts val="0"/>
              </a:spcAft>
            </a:pPr>
            <a:r>
              <a:rPr lang="en-IN" sz="2400" b="0" i="0" u="none" strike="noStrike" dirty="0">
                <a:solidFill>
                  <a:srgbClr val="CC0000"/>
                </a:solidFill>
                <a:effectLst/>
                <a:latin typeface="Lato Black" panose="020F0A02020204030203" pitchFamily="34" charset="0"/>
              </a:rPr>
              <a:t>OUR SERVICES</a:t>
            </a:r>
            <a:br>
              <a:rPr lang="en-IN" sz="2400" dirty="0">
                <a:solidFill>
                  <a:srgbClr val="CC0000"/>
                </a:solidFill>
                <a:latin typeface="Lato Black" panose="020F0A02020204030203" pitchFamily="34" charset="0"/>
              </a:rPr>
            </a:br>
            <a:endParaRPr lang="en-US" sz="2400" b="1" kern="1200" dirty="0">
              <a:solidFill>
                <a:srgbClr val="CC0000"/>
              </a:solidFill>
              <a:latin typeface="Lato Black" panose="020F0A02020204030203" pitchFamily="34" charset="0"/>
              <a:ea typeface="+mj-ea"/>
              <a:cs typeface="Arial" panose="020B0604020202020204" pitchFamily="34" charset="0"/>
            </a:endParaRPr>
          </a:p>
        </p:txBody>
      </p:sp>
      <p:sp>
        <p:nvSpPr>
          <p:cNvPr id="56" name="Rounded Rectangle 23">
            <a:extLst>
              <a:ext uri="{FF2B5EF4-FFF2-40B4-BE49-F238E27FC236}">
                <a16:creationId xmlns:a16="http://schemas.microsoft.com/office/drawing/2014/main" id="{C413687F-4006-4CED-9EC1-F33B3747F62B}"/>
              </a:ext>
            </a:extLst>
          </p:cNvPr>
          <p:cNvSpPr/>
          <p:nvPr/>
        </p:nvSpPr>
        <p:spPr>
          <a:xfrm>
            <a:off x="9260595" y="1394890"/>
            <a:ext cx="1953257" cy="2170935"/>
          </a:xfrm>
          <a:prstGeom prst="roundRect">
            <a:avLst>
              <a:gd name="adj" fmla="val 4460"/>
            </a:avLst>
          </a:prstGeom>
          <a:solidFill>
            <a:srgbClr val="FF3300"/>
          </a:solidFill>
          <a:ln>
            <a:solidFill>
              <a:srgbClr val="FF0000"/>
            </a:solidFill>
          </a:ln>
          <a:effectLst>
            <a:outerShdw blurRad="177800" dist="1143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1" name="Rounded Rectangle 12">
            <a:extLst>
              <a:ext uri="{FF2B5EF4-FFF2-40B4-BE49-F238E27FC236}">
                <a16:creationId xmlns:a16="http://schemas.microsoft.com/office/drawing/2014/main" id="{942267B5-9CF0-4DD9-9EC9-4BBC5CFF0807}"/>
              </a:ext>
            </a:extLst>
          </p:cNvPr>
          <p:cNvSpPr/>
          <p:nvPr/>
        </p:nvSpPr>
        <p:spPr>
          <a:xfrm>
            <a:off x="5040408" y="3734608"/>
            <a:ext cx="1953257" cy="2170935"/>
          </a:xfrm>
          <a:prstGeom prst="roundRect">
            <a:avLst>
              <a:gd name="adj" fmla="val 4460"/>
            </a:avLst>
          </a:prstGeom>
          <a:solidFill>
            <a:srgbClr val="00B050"/>
          </a:solidFill>
          <a:ln>
            <a:noFill/>
          </a:ln>
          <a:effectLst>
            <a:outerShdw blurRad="177800" dist="1143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ounded Rectangle 10">
            <a:extLst>
              <a:ext uri="{FF2B5EF4-FFF2-40B4-BE49-F238E27FC236}">
                <a16:creationId xmlns:a16="http://schemas.microsoft.com/office/drawing/2014/main" id="{9AB1B8DC-982C-4C87-9C9A-784522E4220F}"/>
              </a:ext>
            </a:extLst>
          </p:cNvPr>
          <p:cNvSpPr/>
          <p:nvPr/>
        </p:nvSpPr>
        <p:spPr>
          <a:xfrm>
            <a:off x="5043808" y="1394890"/>
            <a:ext cx="1953257" cy="2170935"/>
          </a:xfrm>
          <a:prstGeom prst="roundRect">
            <a:avLst>
              <a:gd name="adj" fmla="val 4460"/>
            </a:avLst>
          </a:prstGeom>
          <a:solidFill>
            <a:schemeClr val="accent1">
              <a:lumMod val="75000"/>
            </a:schemeClr>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74B7E89A-FA7D-4CF0-B5AB-2CE193CFBBF1}"/>
              </a:ext>
            </a:extLst>
          </p:cNvPr>
          <p:cNvSpPr txBox="1"/>
          <p:nvPr/>
        </p:nvSpPr>
        <p:spPr>
          <a:xfrm>
            <a:off x="5088178" y="2330267"/>
            <a:ext cx="1864513" cy="673160"/>
          </a:xfrm>
          <a:prstGeom prst="rect">
            <a:avLst/>
          </a:prstGeom>
          <a:noFill/>
        </p:spPr>
        <p:txBody>
          <a:bodyPr wrap="square" rtlCol="0">
            <a:spAutoFit/>
          </a:bodyPr>
          <a:lstStyle/>
          <a:p>
            <a:pPr algn="ctr"/>
            <a:r>
              <a:rPr lang="en-US" sz="1600" dirty="0">
                <a:solidFill>
                  <a:schemeClr val="bg1"/>
                </a:solidFill>
                <a:latin typeface="Lato Black" panose="020F0A02020204030203" pitchFamily="34" charset="0"/>
              </a:rPr>
              <a:t>Digital Marketing</a:t>
            </a:r>
          </a:p>
        </p:txBody>
      </p:sp>
      <p:sp>
        <p:nvSpPr>
          <p:cNvPr id="14" name="Rounded Rectangle 12">
            <a:extLst>
              <a:ext uri="{FF2B5EF4-FFF2-40B4-BE49-F238E27FC236}">
                <a16:creationId xmlns:a16="http://schemas.microsoft.com/office/drawing/2014/main" id="{EE1061B5-38B3-4C7C-A5BE-C697A721771A}"/>
              </a:ext>
            </a:extLst>
          </p:cNvPr>
          <p:cNvSpPr/>
          <p:nvPr/>
        </p:nvSpPr>
        <p:spPr>
          <a:xfrm>
            <a:off x="7157891" y="1394890"/>
            <a:ext cx="1953257" cy="2170935"/>
          </a:xfrm>
          <a:prstGeom prst="roundRect">
            <a:avLst>
              <a:gd name="adj" fmla="val 4460"/>
            </a:avLst>
          </a:prstGeom>
          <a:solidFill>
            <a:srgbClr val="92D050"/>
          </a:solidFill>
          <a:ln>
            <a:noFill/>
          </a:ln>
          <a:effectLst>
            <a:outerShdw blurRad="177800" dist="1143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Rounded Rectangle 23">
            <a:extLst>
              <a:ext uri="{FF2B5EF4-FFF2-40B4-BE49-F238E27FC236}">
                <a16:creationId xmlns:a16="http://schemas.microsoft.com/office/drawing/2014/main" id="{A302FBD5-AD13-4E61-8465-069D88F8CBE1}"/>
              </a:ext>
            </a:extLst>
          </p:cNvPr>
          <p:cNvSpPr/>
          <p:nvPr/>
        </p:nvSpPr>
        <p:spPr>
          <a:xfrm>
            <a:off x="7187549" y="3738450"/>
            <a:ext cx="1953257" cy="2170935"/>
          </a:xfrm>
          <a:prstGeom prst="roundRect">
            <a:avLst>
              <a:gd name="adj" fmla="val 4460"/>
            </a:avLst>
          </a:prstGeom>
          <a:solidFill>
            <a:srgbClr val="FFC000"/>
          </a:solidFill>
          <a:ln>
            <a:noFill/>
          </a:ln>
          <a:effectLst>
            <a:outerShdw blurRad="177800" dist="1143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Rounded Rectangle 12">
            <a:extLst>
              <a:ext uri="{FF2B5EF4-FFF2-40B4-BE49-F238E27FC236}">
                <a16:creationId xmlns:a16="http://schemas.microsoft.com/office/drawing/2014/main" id="{462010C6-44ED-4ADE-87E4-8B7A88B1CB20}"/>
              </a:ext>
            </a:extLst>
          </p:cNvPr>
          <p:cNvSpPr/>
          <p:nvPr/>
        </p:nvSpPr>
        <p:spPr>
          <a:xfrm>
            <a:off x="9298733" y="3754288"/>
            <a:ext cx="1953257" cy="2170935"/>
          </a:xfrm>
          <a:prstGeom prst="roundRect">
            <a:avLst>
              <a:gd name="adj" fmla="val 4460"/>
            </a:avLst>
          </a:prstGeom>
          <a:solidFill>
            <a:srgbClr val="990033"/>
          </a:solidFill>
          <a:ln>
            <a:noFill/>
          </a:ln>
          <a:effectLst>
            <a:outerShdw blurRad="177800" dist="1143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Rounded Rectangle 10">
            <a:extLst>
              <a:ext uri="{FF2B5EF4-FFF2-40B4-BE49-F238E27FC236}">
                <a16:creationId xmlns:a16="http://schemas.microsoft.com/office/drawing/2014/main" id="{BCEDD4D6-F1B7-48AC-8BCD-DE4CFB888220}"/>
              </a:ext>
            </a:extLst>
          </p:cNvPr>
          <p:cNvSpPr/>
          <p:nvPr/>
        </p:nvSpPr>
        <p:spPr>
          <a:xfrm>
            <a:off x="790497" y="1394890"/>
            <a:ext cx="1953257" cy="4510652"/>
          </a:xfrm>
          <a:prstGeom prst="roundRect">
            <a:avLst>
              <a:gd name="adj" fmla="val 4460"/>
            </a:avLst>
          </a:prstGeom>
          <a:solidFill>
            <a:schemeClr val="bg1"/>
          </a:solidFill>
          <a:ln w="19050">
            <a:solidFill>
              <a:srgbClr val="C00000"/>
            </a:solid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6" name="TextBox 35">
            <a:extLst>
              <a:ext uri="{FF2B5EF4-FFF2-40B4-BE49-F238E27FC236}">
                <a16:creationId xmlns:a16="http://schemas.microsoft.com/office/drawing/2014/main" id="{D14974EA-7EF8-43D4-8A0C-FCAE727F944F}"/>
              </a:ext>
            </a:extLst>
          </p:cNvPr>
          <p:cNvSpPr txBox="1"/>
          <p:nvPr/>
        </p:nvSpPr>
        <p:spPr>
          <a:xfrm>
            <a:off x="805361" y="3087671"/>
            <a:ext cx="1864513" cy="923330"/>
          </a:xfrm>
          <a:prstGeom prst="rect">
            <a:avLst/>
          </a:prstGeom>
          <a:noFill/>
        </p:spPr>
        <p:txBody>
          <a:bodyPr wrap="square" rtlCol="0">
            <a:spAutoFit/>
          </a:bodyPr>
          <a:lstStyle/>
          <a:p>
            <a:pPr algn="ctr"/>
            <a:r>
              <a:rPr lang="en-US" dirty="0">
                <a:solidFill>
                  <a:srgbClr val="C00000"/>
                </a:solidFill>
                <a:latin typeface="Lato Black" panose="020F0A02020204030203" pitchFamily="34" charset="0"/>
              </a:rPr>
              <a:t>360- degree Advertising campaign</a:t>
            </a:r>
            <a:endParaRPr lang="en-US" b="1" dirty="0">
              <a:solidFill>
                <a:srgbClr val="C00000"/>
              </a:solidFill>
              <a:latin typeface="Lato Black" panose="020F0A02020204030203" pitchFamily="34" charset="0"/>
            </a:endParaRPr>
          </a:p>
        </p:txBody>
      </p:sp>
      <p:sp>
        <p:nvSpPr>
          <p:cNvPr id="37" name="Rounded Rectangle 12">
            <a:extLst>
              <a:ext uri="{FF2B5EF4-FFF2-40B4-BE49-F238E27FC236}">
                <a16:creationId xmlns:a16="http://schemas.microsoft.com/office/drawing/2014/main" id="{003F4A8A-D690-4BE8-B7F1-09B6667D4BB0}"/>
              </a:ext>
            </a:extLst>
          </p:cNvPr>
          <p:cNvSpPr/>
          <p:nvPr/>
        </p:nvSpPr>
        <p:spPr>
          <a:xfrm>
            <a:off x="2893267" y="1394890"/>
            <a:ext cx="1953257" cy="2170935"/>
          </a:xfrm>
          <a:prstGeom prst="roundRect">
            <a:avLst>
              <a:gd name="adj" fmla="val 4460"/>
            </a:avLst>
          </a:prstGeom>
          <a:solidFill>
            <a:schemeClr val="accent1">
              <a:lumMod val="60000"/>
              <a:lumOff val="40000"/>
            </a:schemeClr>
          </a:solidFill>
          <a:ln>
            <a:noFill/>
          </a:ln>
          <a:effectLst>
            <a:outerShdw blurRad="177800" dist="1143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9" name="TextBox 38">
            <a:extLst>
              <a:ext uri="{FF2B5EF4-FFF2-40B4-BE49-F238E27FC236}">
                <a16:creationId xmlns:a16="http://schemas.microsoft.com/office/drawing/2014/main" id="{B48628B2-985F-41E7-A522-C5B258F253BB}"/>
              </a:ext>
            </a:extLst>
          </p:cNvPr>
          <p:cNvSpPr txBox="1"/>
          <p:nvPr/>
        </p:nvSpPr>
        <p:spPr>
          <a:xfrm>
            <a:off x="7220362" y="2330267"/>
            <a:ext cx="1864513" cy="584775"/>
          </a:xfrm>
          <a:prstGeom prst="rect">
            <a:avLst/>
          </a:prstGeom>
          <a:noFill/>
        </p:spPr>
        <p:txBody>
          <a:bodyPr wrap="square" rtlCol="0">
            <a:spAutoFit/>
          </a:bodyPr>
          <a:lstStyle/>
          <a:p>
            <a:pPr algn="ctr"/>
            <a:r>
              <a:rPr lang="en-US" sz="1600" dirty="0">
                <a:solidFill>
                  <a:schemeClr val="bg1"/>
                </a:solidFill>
                <a:latin typeface="Lato Black" panose="020F0A02020204030203" pitchFamily="34" charset="0"/>
              </a:rPr>
              <a:t>Electronic Media Campaign</a:t>
            </a:r>
          </a:p>
        </p:txBody>
      </p:sp>
      <p:sp>
        <p:nvSpPr>
          <p:cNvPr id="40" name="Rounded Rectangle 23">
            <a:extLst>
              <a:ext uri="{FF2B5EF4-FFF2-40B4-BE49-F238E27FC236}">
                <a16:creationId xmlns:a16="http://schemas.microsoft.com/office/drawing/2014/main" id="{F29ABC44-9F38-4629-BA41-D9638E7360E4}"/>
              </a:ext>
            </a:extLst>
          </p:cNvPr>
          <p:cNvSpPr/>
          <p:nvPr/>
        </p:nvSpPr>
        <p:spPr>
          <a:xfrm>
            <a:off x="2893267" y="3734608"/>
            <a:ext cx="1953257" cy="2170935"/>
          </a:xfrm>
          <a:prstGeom prst="roundRect">
            <a:avLst>
              <a:gd name="adj" fmla="val 4460"/>
            </a:avLst>
          </a:prstGeom>
          <a:solidFill>
            <a:srgbClr val="7030A0"/>
          </a:solidFill>
          <a:ln>
            <a:noFill/>
          </a:ln>
          <a:effectLst>
            <a:outerShdw blurRad="177800" dist="1143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2" name="TextBox 41">
            <a:extLst>
              <a:ext uri="{FF2B5EF4-FFF2-40B4-BE49-F238E27FC236}">
                <a16:creationId xmlns:a16="http://schemas.microsoft.com/office/drawing/2014/main" id="{99DE9153-30D4-4733-80CA-5ABD9B2B61BD}"/>
              </a:ext>
            </a:extLst>
          </p:cNvPr>
          <p:cNvSpPr txBox="1"/>
          <p:nvPr/>
        </p:nvSpPr>
        <p:spPr>
          <a:xfrm>
            <a:off x="2937638" y="4581738"/>
            <a:ext cx="1864513" cy="584775"/>
          </a:xfrm>
          <a:prstGeom prst="rect">
            <a:avLst/>
          </a:prstGeom>
          <a:noFill/>
        </p:spPr>
        <p:txBody>
          <a:bodyPr wrap="square" rtlCol="0">
            <a:spAutoFit/>
          </a:bodyPr>
          <a:lstStyle/>
          <a:p>
            <a:pPr algn="ctr"/>
            <a:r>
              <a:rPr lang="en-US" sz="1600" dirty="0">
                <a:solidFill>
                  <a:schemeClr val="bg1"/>
                </a:solidFill>
                <a:latin typeface="Lato Black" panose="020F0A02020204030203" pitchFamily="34" charset="0"/>
              </a:rPr>
              <a:t>Print Media Campaign</a:t>
            </a:r>
          </a:p>
        </p:txBody>
      </p:sp>
      <p:sp>
        <p:nvSpPr>
          <p:cNvPr id="44" name="TextBox 43">
            <a:extLst>
              <a:ext uri="{FF2B5EF4-FFF2-40B4-BE49-F238E27FC236}">
                <a16:creationId xmlns:a16="http://schemas.microsoft.com/office/drawing/2014/main" id="{6E980E92-AE78-4EAB-BA6A-A228BAE5ADE3}"/>
              </a:ext>
            </a:extLst>
          </p:cNvPr>
          <p:cNvSpPr txBox="1"/>
          <p:nvPr/>
        </p:nvSpPr>
        <p:spPr>
          <a:xfrm>
            <a:off x="9304965" y="2052230"/>
            <a:ext cx="1864513" cy="584775"/>
          </a:xfrm>
          <a:prstGeom prst="rect">
            <a:avLst/>
          </a:prstGeom>
          <a:noFill/>
        </p:spPr>
        <p:txBody>
          <a:bodyPr wrap="square" rtlCol="0">
            <a:spAutoFit/>
          </a:bodyPr>
          <a:lstStyle/>
          <a:p>
            <a:pPr algn="ctr"/>
            <a:r>
              <a:rPr lang="en-US" sz="1600" dirty="0">
                <a:solidFill>
                  <a:schemeClr val="bg1"/>
                </a:solidFill>
                <a:latin typeface="Lato Black" panose="020F0A02020204030203" pitchFamily="34" charset="0"/>
              </a:rPr>
              <a:t>Outdoor Media Campaign</a:t>
            </a:r>
          </a:p>
        </p:txBody>
      </p:sp>
      <p:sp>
        <p:nvSpPr>
          <p:cNvPr id="54" name="TextBox 53">
            <a:extLst>
              <a:ext uri="{FF2B5EF4-FFF2-40B4-BE49-F238E27FC236}">
                <a16:creationId xmlns:a16="http://schemas.microsoft.com/office/drawing/2014/main" id="{2EB5B385-A96D-4736-B6D0-2377607E2EEE}"/>
              </a:ext>
            </a:extLst>
          </p:cNvPr>
          <p:cNvSpPr txBox="1"/>
          <p:nvPr/>
        </p:nvSpPr>
        <p:spPr>
          <a:xfrm>
            <a:off x="2937638" y="2219108"/>
            <a:ext cx="1864513" cy="673160"/>
          </a:xfrm>
          <a:prstGeom prst="rect">
            <a:avLst/>
          </a:prstGeom>
          <a:noFill/>
        </p:spPr>
        <p:txBody>
          <a:bodyPr wrap="square" rtlCol="0">
            <a:spAutoFit/>
          </a:bodyPr>
          <a:lstStyle/>
          <a:p>
            <a:pPr algn="ctr"/>
            <a:r>
              <a:rPr lang="en-US" sz="1600" dirty="0">
                <a:solidFill>
                  <a:schemeClr val="bg1"/>
                </a:solidFill>
                <a:latin typeface="Lato Black" panose="020F0A02020204030203" pitchFamily="34" charset="0"/>
              </a:rPr>
              <a:t>Social Media Campaign</a:t>
            </a:r>
          </a:p>
        </p:txBody>
      </p:sp>
      <p:sp>
        <p:nvSpPr>
          <p:cNvPr id="57" name="TextBox 56">
            <a:extLst>
              <a:ext uri="{FF2B5EF4-FFF2-40B4-BE49-F238E27FC236}">
                <a16:creationId xmlns:a16="http://schemas.microsoft.com/office/drawing/2014/main" id="{A4BF9374-2013-483B-B44A-E4CFCAC03C1C}"/>
              </a:ext>
            </a:extLst>
          </p:cNvPr>
          <p:cNvSpPr txBox="1"/>
          <p:nvPr/>
        </p:nvSpPr>
        <p:spPr>
          <a:xfrm>
            <a:off x="9366773" y="4508338"/>
            <a:ext cx="1864513" cy="338554"/>
          </a:xfrm>
          <a:prstGeom prst="rect">
            <a:avLst/>
          </a:prstGeom>
          <a:noFill/>
        </p:spPr>
        <p:txBody>
          <a:bodyPr wrap="square" rtlCol="0">
            <a:spAutoFit/>
          </a:bodyPr>
          <a:lstStyle/>
          <a:p>
            <a:pPr algn="ctr"/>
            <a:r>
              <a:rPr lang="en-US" sz="1600" dirty="0">
                <a:solidFill>
                  <a:schemeClr val="bg1"/>
                </a:solidFill>
                <a:latin typeface="Lato Black" panose="020F0A02020204030203" pitchFamily="34" charset="0"/>
              </a:rPr>
              <a:t>Video Production </a:t>
            </a:r>
          </a:p>
        </p:txBody>
      </p:sp>
      <p:sp>
        <p:nvSpPr>
          <p:cNvPr id="58" name="TextBox 57">
            <a:extLst>
              <a:ext uri="{FF2B5EF4-FFF2-40B4-BE49-F238E27FC236}">
                <a16:creationId xmlns:a16="http://schemas.microsoft.com/office/drawing/2014/main" id="{3E91CC08-89AE-4972-A1FC-D006D44C5968}"/>
              </a:ext>
            </a:extLst>
          </p:cNvPr>
          <p:cNvSpPr txBox="1"/>
          <p:nvPr/>
        </p:nvSpPr>
        <p:spPr>
          <a:xfrm>
            <a:off x="5088178" y="4581738"/>
            <a:ext cx="1864513" cy="673160"/>
          </a:xfrm>
          <a:prstGeom prst="rect">
            <a:avLst/>
          </a:prstGeom>
          <a:noFill/>
        </p:spPr>
        <p:txBody>
          <a:bodyPr wrap="square" rtlCol="0">
            <a:spAutoFit/>
          </a:bodyPr>
          <a:lstStyle/>
          <a:p>
            <a:pPr algn="ctr"/>
            <a:r>
              <a:rPr lang="en-US" sz="1600" dirty="0">
                <a:solidFill>
                  <a:schemeClr val="bg1"/>
                </a:solidFill>
                <a:latin typeface="Lato Black" panose="020F0A02020204030203" pitchFamily="34" charset="0"/>
              </a:rPr>
              <a:t>Exhibition Design</a:t>
            </a:r>
            <a:endParaRPr lang="en-US" sz="1600" b="1" dirty="0">
              <a:solidFill>
                <a:schemeClr val="bg1"/>
              </a:solidFill>
              <a:latin typeface="Lato Black" panose="020F0A02020204030203" pitchFamily="34" charset="0"/>
            </a:endParaRPr>
          </a:p>
        </p:txBody>
      </p:sp>
      <p:sp>
        <p:nvSpPr>
          <p:cNvPr id="19" name="TextBox 18">
            <a:extLst>
              <a:ext uri="{FF2B5EF4-FFF2-40B4-BE49-F238E27FC236}">
                <a16:creationId xmlns:a16="http://schemas.microsoft.com/office/drawing/2014/main" id="{0C4DE2DE-2EAB-464D-AFCB-DB427B05799A}"/>
              </a:ext>
            </a:extLst>
          </p:cNvPr>
          <p:cNvSpPr txBox="1"/>
          <p:nvPr/>
        </p:nvSpPr>
        <p:spPr>
          <a:xfrm>
            <a:off x="7263659" y="4501202"/>
            <a:ext cx="1864513" cy="338554"/>
          </a:xfrm>
          <a:prstGeom prst="rect">
            <a:avLst/>
          </a:prstGeom>
          <a:noFill/>
        </p:spPr>
        <p:txBody>
          <a:bodyPr wrap="square" rtlCol="0">
            <a:spAutoFit/>
          </a:bodyPr>
          <a:lstStyle/>
          <a:p>
            <a:pPr algn="ctr"/>
            <a:r>
              <a:rPr lang="en-US" sz="1600" dirty="0">
                <a:solidFill>
                  <a:schemeClr val="bg1"/>
                </a:solidFill>
                <a:latin typeface="Lato Black" panose="020F0A02020204030203" pitchFamily="34" charset="0"/>
              </a:rPr>
              <a:t>Events</a:t>
            </a:r>
            <a:endParaRPr lang="en-US" sz="1600" b="1" dirty="0">
              <a:solidFill>
                <a:schemeClr val="bg1"/>
              </a:solidFill>
              <a:latin typeface="Lato Black" panose="020F0A02020204030203" pitchFamily="34" charset="0"/>
            </a:endParaRPr>
          </a:p>
        </p:txBody>
      </p:sp>
      <p:grpSp>
        <p:nvGrpSpPr>
          <p:cNvPr id="25" name="Group 24">
            <a:extLst>
              <a:ext uri="{FF2B5EF4-FFF2-40B4-BE49-F238E27FC236}">
                <a16:creationId xmlns:a16="http://schemas.microsoft.com/office/drawing/2014/main" id="{F3E5225D-6237-4173-9430-3862AAB3BD2E}"/>
              </a:ext>
            </a:extLst>
          </p:cNvPr>
          <p:cNvGrpSpPr/>
          <p:nvPr/>
        </p:nvGrpSpPr>
        <p:grpSpPr>
          <a:xfrm>
            <a:off x="865094" y="587188"/>
            <a:ext cx="10461812" cy="5683623"/>
            <a:chOff x="865094" y="587189"/>
            <a:chExt cx="10461812" cy="5683623"/>
          </a:xfrm>
        </p:grpSpPr>
        <p:cxnSp>
          <p:nvCxnSpPr>
            <p:cNvPr id="26" name="Straight Connector 25">
              <a:extLst>
                <a:ext uri="{FF2B5EF4-FFF2-40B4-BE49-F238E27FC236}">
                  <a16:creationId xmlns:a16="http://schemas.microsoft.com/office/drawing/2014/main" id="{FB907DCA-00D4-4335-9CD5-C39491C028BE}"/>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8E5A9E-E93E-4B30-8A1F-49824D85DD62}"/>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4735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0" y="468011"/>
            <a:ext cx="5614581" cy="1279977"/>
          </a:xfrm>
          <a:prstGeom prst="rect">
            <a:avLst/>
          </a:prstGeom>
        </p:spPr>
        <p:txBody>
          <a:bodyPr vert="horz" lIns="91440" tIns="45720" rIns="91440" bIns="45720" rtlCol="0" anchor="ctr">
            <a:noAutofit/>
          </a:bodyPr>
          <a:lstStyle/>
          <a:p>
            <a:pPr rtl="0">
              <a:spcBef>
                <a:spcPts val="0"/>
              </a:spcBef>
              <a:spcAft>
                <a:spcPts val="0"/>
              </a:spcAft>
            </a:pPr>
            <a:endParaRPr lang="en-US" sz="2400" b="1" kern="1200" dirty="0">
              <a:solidFill>
                <a:srgbClr val="C00000"/>
              </a:solidFill>
              <a:latin typeface="Lato Black" panose="020F0A02020204030203" pitchFamily="34" charset="0"/>
              <a:ea typeface="+mj-ea"/>
              <a:cs typeface="Arial" panose="020B0604020202020204" pitchFamily="34" charset="0"/>
            </a:endParaRPr>
          </a:p>
        </p:txBody>
      </p:sp>
      <p:pic>
        <p:nvPicPr>
          <p:cNvPr id="2" name="Picture 1" descr="WhatsApp Image 2023-06-21 at 16.07.33.jpeg">
            <a:extLst>
              <a:ext uri="{FF2B5EF4-FFF2-40B4-BE49-F238E27FC236}">
                <a16:creationId xmlns:a16="http://schemas.microsoft.com/office/drawing/2014/main" id="{467083CE-340B-A50A-3B2F-FD12A51BDD54}"/>
              </a:ext>
            </a:extLst>
          </p:cNvPr>
          <p:cNvPicPr>
            <a:picLocks noChangeAspect="1"/>
          </p:cNvPicPr>
          <p:nvPr/>
        </p:nvPicPr>
        <p:blipFill>
          <a:blip r:embed="rId2"/>
          <a:srcRect b="15428"/>
          <a:stretch>
            <a:fillRect/>
          </a:stretch>
        </p:blipFill>
        <p:spPr>
          <a:xfrm>
            <a:off x="643919" y="3183445"/>
            <a:ext cx="4867420" cy="3087365"/>
          </a:xfrm>
          <a:prstGeom prst="rect">
            <a:avLst/>
          </a:prstGeom>
        </p:spPr>
      </p:pic>
      <p:pic>
        <p:nvPicPr>
          <p:cNvPr id="3" name="Picture 2">
            <a:extLst>
              <a:ext uri="{FF2B5EF4-FFF2-40B4-BE49-F238E27FC236}">
                <a16:creationId xmlns:a16="http://schemas.microsoft.com/office/drawing/2014/main" id="{7BCD35F1-4647-6E8E-EE86-ECDFAFCDD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880" y="1205009"/>
            <a:ext cx="2849513" cy="5065801"/>
          </a:xfrm>
          <a:prstGeom prst="rect">
            <a:avLst/>
          </a:prstGeom>
        </p:spPr>
      </p:pic>
      <p:pic>
        <p:nvPicPr>
          <p:cNvPr id="4" name="Picture 3">
            <a:extLst>
              <a:ext uri="{FF2B5EF4-FFF2-40B4-BE49-F238E27FC236}">
                <a16:creationId xmlns:a16="http://schemas.microsoft.com/office/drawing/2014/main" id="{DB3C4917-F8F7-6FF6-DD14-5ADB01330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7393" y="1205010"/>
            <a:ext cx="2849513" cy="5065801"/>
          </a:xfrm>
          <a:prstGeom prst="rect">
            <a:avLst/>
          </a:prstGeom>
        </p:spPr>
      </p:pic>
      <p:sp>
        <p:nvSpPr>
          <p:cNvPr id="5" name="TextBox 4">
            <a:extLst>
              <a:ext uri="{FF2B5EF4-FFF2-40B4-BE49-F238E27FC236}">
                <a16:creationId xmlns:a16="http://schemas.microsoft.com/office/drawing/2014/main" id="{4E7F3CA6-FB97-3E48-60AB-B9C0A7A515A4}"/>
              </a:ext>
            </a:extLst>
          </p:cNvPr>
          <p:cNvSpPr txBox="1"/>
          <p:nvPr/>
        </p:nvSpPr>
        <p:spPr>
          <a:xfrm>
            <a:off x="737259" y="706366"/>
            <a:ext cx="5613385" cy="646331"/>
          </a:xfrm>
          <a:prstGeom prst="rect">
            <a:avLst/>
          </a:prstGeom>
          <a:noFill/>
        </p:spPr>
        <p:txBody>
          <a:bodyPr wrap="square">
            <a:spAutoFit/>
          </a:bodyPr>
          <a:lstStyle/>
          <a:p>
            <a:pPr>
              <a:defRPr/>
            </a:pP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C 20 Outdoor branding works, </a:t>
            </a:r>
            <a:r>
              <a:rPr lang="en-US" b="1" dirty="0" err="1">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Namsai</a:t>
            </a: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 Arunachal Pradesh</a:t>
            </a:r>
          </a:p>
        </p:txBody>
      </p:sp>
    </p:spTree>
    <p:extLst>
      <p:ext uri="{BB962C8B-B14F-4D97-AF65-F5344CB8AC3E}">
        <p14:creationId xmlns:p14="http://schemas.microsoft.com/office/powerpoint/2010/main" val="838496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0" y="468011"/>
            <a:ext cx="5614581" cy="1279977"/>
          </a:xfrm>
          <a:prstGeom prst="rect">
            <a:avLst/>
          </a:prstGeom>
        </p:spPr>
        <p:txBody>
          <a:bodyPr vert="horz" lIns="91440" tIns="45720" rIns="91440" bIns="45720" rtlCol="0" anchor="ctr">
            <a:noAutofit/>
          </a:bodyPr>
          <a:lstStyle/>
          <a:p>
            <a:pPr rtl="0">
              <a:spcBef>
                <a:spcPts val="0"/>
              </a:spcBef>
              <a:spcAft>
                <a:spcPts val="0"/>
              </a:spcAft>
            </a:pPr>
            <a:endParaRPr lang="en-US" sz="2400" b="1" kern="1200" dirty="0">
              <a:solidFill>
                <a:srgbClr val="C00000"/>
              </a:solidFill>
              <a:latin typeface="Lato Black" panose="020F0A02020204030203"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EE434131-6BD0-21BC-BF60-B305ED1AF041}"/>
              </a:ext>
            </a:extLst>
          </p:cNvPr>
          <p:cNvPicPr>
            <a:picLocks noChangeAspect="1"/>
          </p:cNvPicPr>
          <p:nvPr/>
        </p:nvPicPr>
        <p:blipFill rotWithShape="1">
          <a:blip r:embed="rId2">
            <a:extLst>
              <a:ext uri="{28A0092B-C50C-407E-A947-70E740481C1C}">
                <a14:useLocalDpi xmlns:a14="http://schemas.microsoft.com/office/drawing/2010/main" val="0"/>
              </a:ext>
            </a:extLst>
          </a:blip>
          <a:srcRect b="14680"/>
          <a:stretch/>
        </p:blipFill>
        <p:spPr>
          <a:xfrm>
            <a:off x="4665873" y="2580166"/>
            <a:ext cx="3211433" cy="3653335"/>
          </a:xfrm>
          <a:prstGeom prst="rect">
            <a:avLst/>
          </a:prstGeom>
        </p:spPr>
      </p:pic>
      <p:pic>
        <p:nvPicPr>
          <p:cNvPr id="3" name="Picture 2" descr="WhatsApp Image 2023-06-21 at 16.07.33.jpeg">
            <a:extLst>
              <a:ext uri="{FF2B5EF4-FFF2-40B4-BE49-F238E27FC236}">
                <a16:creationId xmlns:a16="http://schemas.microsoft.com/office/drawing/2014/main" id="{6B4DBD11-EF1F-0F86-B393-83F4819C424C}"/>
              </a:ext>
            </a:extLst>
          </p:cNvPr>
          <p:cNvPicPr>
            <a:picLocks noChangeAspect="1"/>
          </p:cNvPicPr>
          <p:nvPr/>
        </p:nvPicPr>
        <p:blipFill>
          <a:blip r:embed="rId3"/>
          <a:srcRect l="24074" t="23698" r="31394" b="43488"/>
          <a:stretch>
            <a:fillRect/>
          </a:stretch>
        </p:blipFill>
        <p:spPr>
          <a:xfrm>
            <a:off x="7893388" y="584803"/>
            <a:ext cx="4061991" cy="3990727"/>
          </a:xfrm>
          <a:prstGeom prst="rect">
            <a:avLst/>
          </a:prstGeom>
        </p:spPr>
      </p:pic>
      <p:pic>
        <p:nvPicPr>
          <p:cNvPr id="4" name="Picture 3">
            <a:extLst>
              <a:ext uri="{FF2B5EF4-FFF2-40B4-BE49-F238E27FC236}">
                <a16:creationId xmlns:a16="http://schemas.microsoft.com/office/drawing/2014/main" id="{F86F214A-80E1-4133-2556-FB55B14A0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51" y="3166509"/>
            <a:ext cx="4293641" cy="3104302"/>
          </a:xfrm>
          <a:prstGeom prst="rect">
            <a:avLst/>
          </a:prstGeom>
        </p:spPr>
      </p:pic>
      <p:sp>
        <p:nvSpPr>
          <p:cNvPr id="5" name="TextBox 4">
            <a:extLst>
              <a:ext uri="{FF2B5EF4-FFF2-40B4-BE49-F238E27FC236}">
                <a16:creationId xmlns:a16="http://schemas.microsoft.com/office/drawing/2014/main" id="{61EFE60F-D7DB-2B7C-6146-9D382713BCA9}"/>
              </a:ext>
            </a:extLst>
          </p:cNvPr>
          <p:cNvSpPr txBox="1"/>
          <p:nvPr/>
        </p:nvSpPr>
        <p:spPr>
          <a:xfrm>
            <a:off x="737259" y="706366"/>
            <a:ext cx="5613385" cy="646331"/>
          </a:xfrm>
          <a:prstGeom prst="rect">
            <a:avLst/>
          </a:prstGeom>
          <a:noFill/>
        </p:spPr>
        <p:txBody>
          <a:bodyPr wrap="square">
            <a:spAutoFit/>
          </a:bodyPr>
          <a:lstStyle/>
          <a:p>
            <a:pPr>
              <a:defRPr/>
            </a:pP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C 20 Outdoor branding works, </a:t>
            </a:r>
            <a:r>
              <a:rPr lang="en-US" b="1" dirty="0" err="1">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Namsai</a:t>
            </a: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 Arunachal Pradesh</a:t>
            </a:r>
          </a:p>
        </p:txBody>
      </p:sp>
    </p:spTree>
    <p:extLst>
      <p:ext uri="{BB962C8B-B14F-4D97-AF65-F5344CB8AC3E}">
        <p14:creationId xmlns:p14="http://schemas.microsoft.com/office/powerpoint/2010/main" val="564373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0" y="468011"/>
            <a:ext cx="5614581" cy="1279977"/>
          </a:xfrm>
          <a:prstGeom prst="rect">
            <a:avLst/>
          </a:prstGeom>
        </p:spPr>
        <p:txBody>
          <a:bodyPr vert="horz" lIns="91440" tIns="45720" rIns="91440" bIns="45720" rtlCol="0" anchor="ctr">
            <a:noAutofit/>
          </a:bodyPr>
          <a:lstStyle/>
          <a:p>
            <a:pPr rtl="0">
              <a:spcBef>
                <a:spcPts val="0"/>
              </a:spcBef>
              <a:spcAft>
                <a:spcPts val="0"/>
              </a:spcAft>
            </a:pPr>
            <a:endParaRPr lang="en-US" sz="2400" b="1" kern="1200" dirty="0">
              <a:solidFill>
                <a:srgbClr val="C00000"/>
              </a:solidFill>
              <a:latin typeface="Lato Black" panose="020F0A02020204030203" pitchFamily="34" charset="0"/>
              <a:ea typeface="+mj-ea"/>
              <a:cs typeface="Arial" panose="020B0604020202020204" pitchFamily="34" charset="0"/>
            </a:endParaRPr>
          </a:p>
        </p:txBody>
      </p:sp>
      <p:pic>
        <p:nvPicPr>
          <p:cNvPr id="2" name="Picture 1" descr="WhatsApp Image 2023-06-21 at 16.07.37 (1).jpeg">
            <a:extLst>
              <a:ext uri="{FF2B5EF4-FFF2-40B4-BE49-F238E27FC236}">
                <a16:creationId xmlns:a16="http://schemas.microsoft.com/office/drawing/2014/main" id="{95641ECB-E705-C33D-46FB-43C3228BA0F9}"/>
              </a:ext>
            </a:extLst>
          </p:cNvPr>
          <p:cNvPicPr>
            <a:picLocks noChangeAspect="1"/>
          </p:cNvPicPr>
          <p:nvPr/>
        </p:nvPicPr>
        <p:blipFill>
          <a:blip r:embed="rId2"/>
          <a:stretch>
            <a:fillRect/>
          </a:stretch>
        </p:blipFill>
        <p:spPr>
          <a:xfrm>
            <a:off x="865094" y="2573990"/>
            <a:ext cx="4863353" cy="3647515"/>
          </a:xfrm>
          <a:prstGeom prst="rect">
            <a:avLst/>
          </a:prstGeom>
        </p:spPr>
      </p:pic>
      <p:pic>
        <p:nvPicPr>
          <p:cNvPr id="3" name="Picture 2" descr="WhatsApp Image 2023-06-21 at 16.07.37 (1).jpeg">
            <a:extLst>
              <a:ext uri="{FF2B5EF4-FFF2-40B4-BE49-F238E27FC236}">
                <a16:creationId xmlns:a16="http://schemas.microsoft.com/office/drawing/2014/main" id="{884C487E-ECE2-769C-2A71-ADF763F015BB}"/>
              </a:ext>
            </a:extLst>
          </p:cNvPr>
          <p:cNvPicPr>
            <a:picLocks noChangeAspect="1"/>
          </p:cNvPicPr>
          <p:nvPr/>
        </p:nvPicPr>
        <p:blipFill>
          <a:blip r:embed="rId3"/>
          <a:stretch>
            <a:fillRect/>
          </a:stretch>
        </p:blipFill>
        <p:spPr>
          <a:xfrm>
            <a:off x="6297019" y="706366"/>
            <a:ext cx="5107909" cy="3830931"/>
          </a:xfrm>
          <a:prstGeom prst="rect">
            <a:avLst/>
          </a:prstGeom>
        </p:spPr>
      </p:pic>
      <p:sp>
        <p:nvSpPr>
          <p:cNvPr id="4" name="TextBox 3">
            <a:extLst>
              <a:ext uri="{FF2B5EF4-FFF2-40B4-BE49-F238E27FC236}">
                <a16:creationId xmlns:a16="http://schemas.microsoft.com/office/drawing/2014/main" id="{B3B9D14B-410F-9F21-7C4B-7F4B7B9687AC}"/>
              </a:ext>
            </a:extLst>
          </p:cNvPr>
          <p:cNvSpPr txBox="1"/>
          <p:nvPr/>
        </p:nvSpPr>
        <p:spPr>
          <a:xfrm>
            <a:off x="737259" y="706366"/>
            <a:ext cx="5613385" cy="646331"/>
          </a:xfrm>
          <a:prstGeom prst="rect">
            <a:avLst/>
          </a:prstGeom>
          <a:noFill/>
        </p:spPr>
        <p:txBody>
          <a:bodyPr wrap="square">
            <a:spAutoFit/>
          </a:bodyPr>
          <a:lstStyle/>
          <a:p>
            <a:pPr>
              <a:defRPr/>
            </a:pP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C 20 Outdoor branding works, </a:t>
            </a:r>
            <a:r>
              <a:rPr lang="en-US" b="1" dirty="0" err="1">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Namsai</a:t>
            </a: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 Arunachal Pradesh</a:t>
            </a:r>
          </a:p>
        </p:txBody>
      </p:sp>
    </p:spTree>
    <p:extLst>
      <p:ext uri="{BB962C8B-B14F-4D97-AF65-F5344CB8AC3E}">
        <p14:creationId xmlns:p14="http://schemas.microsoft.com/office/powerpoint/2010/main" val="1644861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0" y="468011"/>
            <a:ext cx="5614581" cy="1279977"/>
          </a:xfrm>
          <a:prstGeom prst="rect">
            <a:avLst/>
          </a:prstGeom>
        </p:spPr>
        <p:txBody>
          <a:bodyPr vert="horz" lIns="91440" tIns="45720" rIns="91440" bIns="45720" rtlCol="0" anchor="ctr">
            <a:noAutofit/>
          </a:bodyPr>
          <a:lstStyle/>
          <a:p>
            <a:pPr rtl="0">
              <a:spcBef>
                <a:spcPts val="0"/>
              </a:spcBef>
              <a:spcAft>
                <a:spcPts val="0"/>
              </a:spcAft>
            </a:pPr>
            <a:endParaRPr lang="en-US" sz="2400" b="1" kern="1200" dirty="0">
              <a:solidFill>
                <a:srgbClr val="C00000"/>
              </a:solidFill>
              <a:latin typeface="Lato Black" panose="020F0A02020204030203" pitchFamily="34" charset="0"/>
              <a:ea typeface="+mj-ea"/>
              <a:cs typeface="Arial" panose="020B0604020202020204" pitchFamily="34" charset="0"/>
            </a:endParaRPr>
          </a:p>
        </p:txBody>
      </p:sp>
      <p:pic>
        <p:nvPicPr>
          <p:cNvPr id="2" name="Picture 1" descr="WhatsApp Image 2023-06-21 at 16.07.37 (1).jpeg">
            <a:extLst>
              <a:ext uri="{FF2B5EF4-FFF2-40B4-BE49-F238E27FC236}">
                <a16:creationId xmlns:a16="http://schemas.microsoft.com/office/drawing/2014/main" id="{7F9C19E6-207D-05F2-316D-AE06CA08A1EE}"/>
              </a:ext>
            </a:extLst>
          </p:cNvPr>
          <p:cNvPicPr>
            <a:picLocks noChangeAspect="1"/>
          </p:cNvPicPr>
          <p:nvPr/>
        </p:nvPicPr>
        <p:blipFill>
          <a:blip r:embed="rId2"/>
          <a:stretch>
            <a:fillRect/>
          </a:stretch>
        </p:blipFill>
        <p:spPr>
          <a:xfrm>
            <a:off x="952297" y="2347632"/>
            <a:ext cx="5230906" cy="3923179"/>
          </a:xfrm>
          <a:prstGeom prst="rect">
            <a:avLst/>
          </a:prstGeom>
        </p:spPr>
      </p:pic>
      <p:pic>
        <p:nvPicPr>
          <p:cNvPr id="3" name="Picture 2">
            <a:extLst>
              <a:ext uri="{FF2B5EF4-FFF2-40B4-BE49-F238E27FC236}">
                <a16:creationId xmlns:a16="http://schemas.microsoft.com/office/drawing/2014/main" id="{046ECD53-E74B-EA28-15C9-A4FD29E85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964" y="1401651"/>
            <a:ext cx="3651870" cy="4869160"/>
          </a:xfrm>
          <a:prstGeom prst="rect">
            <a:avLst/>
          </a:prstGeom>
        </p:spPr>
      </p:pic>
      <p:sp>
        <p:nvSpPr>
          <p:cNvPr id="4" name="TextBox 3">
            <a:extLst>
              <a:ext uri="{FF2B5EF4-FFF2-40B4-BE49-F238E27FC236}">
                <a16:creationId xmlns:a16="http://schemas.microsoft.com/office/drawing/2014/main" id="{7864A45F-CB91-82BB-1330-6145723E714D}"/>
              </a:ext>
            </a:extLst>
          </p:cNvPr>
          <p:cNvSpPr txBox="1"/>
          <p:nvPr/>
        </p:nvSpPr>
        <p:spPr>
          <a:xfrm>
            <a:off x="737259" y="706366"/>
            <a:ext cx="5613385" cy="646331"/>
          </a:xfrm>
          <a:prstGeom prst="rect">
            <a:avLst/>
          </a:prstGeom>
          <a:noFill/>
        </p:spPr>
        <p:txBody>
          <a:bodyPr wrap="square">
            <a:spAutoFit/>
          </a:bodyPr>
          <a:lstStyle/>
          <a:p>
            <a:pPr>
              <a:defRPr/>
            </a:pP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C 20 Outdoor branding works, </a:t>
            </a:r>
            <a:r>
              <a:rPr lang="en-US" b="1" dirty="0" err="1">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Namsai</a:t>
            </a: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 Arunachal Pradesh</a:t>
            </a:r>
          </a:p>
        </p:txBody>
      </p:sp>
    </p:spTree>
    <p:extLst>
      <p:ext uri="{BB962C8B-B14F-4D97-AF65-F5344CB8AC3E}">
        <p14:creationId xmlns:p14="http://schemas.microsoft.com/office/powerpoint/2010/main" val="2822393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0" y="468011"/>
            <a:ext cx="5614581" cy="1279977"/>
          </a:xfrm>
          <a:prstGeom prst="rect">
            <a:avLst/>
          </a:prstGeom>
        </p:spPr>
        <p:txBody>
          <a:bodyPr vert="horz" lIns="91440" tIns="45720" rIns="91440" bIns="45720" rtlCol="0" anchor="ctr">
            <a:noAutofit/>
          </a:bodyPr>
          <a:lstStyle/>
          <a:p>
            <a:pPr rtl="0">
              <a:spcBef>
                <a:spcPts val="0"/>
              </a:spcBef>
              <a:spcAft>
                <a:spcPts val="0"/>
              </a:spcAft>
            </a:pPr>
            <a:r>
              <a:rPr lang="en-IN" sz="2400" b="0" i="0" u="none" strike="noStrike" dirty="0">
                <a:solidFill>
                  <a:srgbClr val="C00000"/>
                </a:solidFill>
                <a:effectLst/>
                <a:latin typeface="Lato Black" panose="020F0A02020204030203" pitchFamily="34" charset="0"/>
              </a:rPr>
              <a:t>OUR </a:t>
            </a:r>
            <a:r>
              <a:rPr lang="en-IN" sz="2400" dirty="0">
                <a:solidFill>
                  <a:srgbClr val="C00000"/>
                </a:solidFill>
                <a:latin typeface="Lato Black" panose="020F0A02020204030203" pitchFamily="34" charset="0"/>
              </a:rPr>
              <a:t>OUTDOOR CAMPAIGN PICTURES</a:t>
            </a:r>
            <a:br>
              <a:rPr lang="en-IN" sz="2400" dirty="0">
                <a:solidFill>
                  <a:srgbClr val="C00000"/>
                </a:solidFill>
                <a:latin typeface="Lato Black" panose="020F0A02020204030203" pitchFamily="34" charset="0"/>
              </a:rPr>
            </a:br>
            <a:endParaRPr lang="en-US" sz="2400" b="1" kern="1200" dirty="0">
              <a:solidFill>
                <a:srgbClr val="C00000"/>
              </a:solidFill>
              <a:latin typeface="Lato Black" panose="020F0A02020204030203" pitchFamily="34" charset="0"/>
              <a:ea typeface="+mj-ea"/>
              <a:cs typeface="Arial" panose="020B0604020202020204" pitchFamily="34" charset="0"/>
            </a:endParaRPr>
          </a:p>
        </p:txBody>
      </p:sp>
    </p:spTree>
    <p:extLst>
      <p:ext uri="{BB962C8B-B14F-4D97-AF65-F5344CB8AC3E}">
        <p14:creationId xmlns:p14="http://schemas.microsoft.com/office/powerpoint/2010/main" val="3728734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1" y="468011"/>
            <a:ext cx="4743694" cy="1279977"/>
          </a:xfrm>
          <a:prstGeom prst="rect">
            <a:avLst/>
          </a:prstGeom>
        </p:spPr>
        <p:txBody>
          <a:bodyPr vert="horz" lIns="91440" tIns="45720" rIns="91440" bIns="45720" rtlCol="0" anchor="ctr">
            <a:noAutofit/>
          </a:bodyPr>
          <a:lstStyle/>
          <a:p>
            <a:pPr rtl="0">
              <a:spcBef>
                <a:spcPts val="0"/>
              </a:spcBef>
              <a:spcAft>
                <a:spcPts val="0"/>
              </a:spcAft>
            </a:pPr>
            <a:endParaRPr lang="en-US" sz="2400" b="1" dirty="0">
              <a:solidFill>
                <a:srgbClr val="C00000"/>
              </a:solidFill>
              <a:latin typeface="Lato Black" panose="020F0A02020204030203" pitchFamily="34" charset="0"/>
              <a:ea typeface="+mj-ea"/>
              <a:cs typeface="Arial" panose="020B0604020202020204" pitchFamily="34" charset="0"/>
            </a:endParaRPr>
          </a:p>
          <a:p>
            <a:pPr rtl="0">
              <a:spcBef>
                <a:spcPts val="0"/>
              </a:spcBef>
              <a:spcAft>
                <a:spcPts val="0"/>
              </a:spcAft>
            </a:pPr>
            <a:endParaRPr lang="en-IN" sz="2400" dirty="0">
              <a:solidFill>
                <a:srgbClr val="C00000"/>
              </a:solidFill>
              <a:latin typeface="Lato Black" panose="020F0A02020204030203" pitchFamily="34" charset="0"/>
            </a:endParaRPr>
          </a:p>
        </p:txBody>
      </p:sp>
      <p:sp>
        <p:nvSpPr>
          <p:cNvPr id="25" name="TextBox 24">
            <a:extLst>
              <a:ext uri="{FF2B5EF4-FFF2-40B4-BE49-F238E27FC236}">
                <a16:creationId xmlns:a16="http://schemas.microsoft.com/office/drawing/2014/main" id="{63764C63-3F80-46F9-A8EF-795059644A7C}"/>
              </a:ext>
            </a:extLst>
          </p:cNvPr>
          <p:cNvSpPr txBox="1"/>
          <p:nvPr/>
        </p:nvSpPr>
        <p:spPr>
          <a:xfrm>
            <a:off x="865094" y="706366"/>
            <a:ext cx="5613385" cy="923330"/>
          </a:xfrm>
          <a:prstGeom prst="rect">
            <a:avLst/>
          </a:prstGeom>
          <a:noFill/>
        </p:spPr>
        <p:txBody>
          <a:bodyPr wrap="square">
            <a:spAutoFit/>
          </a:bodyPr>
          <a:lstStyle/>
          <a:p>
            <a:pPr>
              <a:defRPr/>
            </a:pP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Billboards for DIPR campaign of </a:t>
            </a:r>
          </a:p>
          <a:p>
            <a:pPr>
              <a:defRPr/>
            </a:pPr>
            <a:r>
              <a:rPr lang="en-US" b="1" dirty="0">
                <a:ln w="1905"/>
                <a:solidFill>
                  <a:srgbClr val="C00000"/>
                </a:solidFill>
                <a:effectLst>
                  <a:innerShdw blurRad="69850" dist="43180" dir="5400000">
                    <a:srgbClr val="000000">
                      <a:alpha val="65000"/>
                    </a:srgbClr>
                  </a:innerShdw>
                </a:effectLst>
                <a:latin typeface="Lato Black" panose="020F0502020204030203"/>
              </a:rPr>
              <a:t>No of Hoardings: 310</a:t>
            </a:r>
          </a:p>
          <a:p>
            <a:pPr>
              <a:defRPr/>
            </a:pPr>
            <a:r>
              <a:rPr lang="en-US" b="1" dirty="0">
                <a:ln w="1905"/>
                <a:solidFill>
                  <a:srgbClr val="C00000"/>
                </a:solidFill>
                <a:effectLst>
                  <a:innerShdw blurRad="69850" dist="43180" dir="5400000">
                    <a:srgbClr val="000000">
                      <a:alpha val="65000"/>
                    </a:srgbClr>
                  </a:innerShdw>
                </a:effectLst>
                <a:latin typeface="Lato Black" panose="020F0502020204030203"/>
              </a:rPr>
              <a:t>Locations: 33 districts of Assam</a:t>
            </a:r>
          </a:p>
        </p:txBody>
      </p:sp>
      <p:pic>
        <p:nvPicPr>
          <p:cNvPr id="26" name="Picture 9" descr="WhatsApp Image 2021-08-11 at 2.39.25 PM (1).jpeg">
            <a:extLst>
              <a:ext uri="{FF2B5EF4-FFF2-40B4-BE49-F238E27FC236}">
                <a16:creationId xmlns:a16="http://schemas.microsoft.com/office/drawing/2014/main" id="{584C4CE7-2D88-4D5F-980A-74783476FD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9904" y="1945266"/>
            <a:ext cx="3029269" cy="358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WhatsApp Image 2021-08-11 at 2.39.24 PM (1).jpeg">
            <a:extLst>
              <a:ext uri="{FF2B5EF4-FFF2-40B4-BE49-F238E27FC236}">
                <a16:creationId xmlns:a16="http://schemas.microsoft.com/office/drawing/2014/main" id="{533AB865-1D0D-4D05-A08A-ADCC7B2C3D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4315" y="1945266"/>
            <a:ext cx="3029268" cy="358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WhatsApp Image 2021-08-11 at 2.39.27 PM (1).jpeg">
            <a:extLst>
              <a:ext uri="{FF2B5EF4-FFF2-40B4-BE49-F238E27FC236}">
                <a16:creationId xmlns:a16="http://schemas.microsoft.com/office/drawing/2014/main" id="{0812C1AB-4765-4AA4-814D-072915DACC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7540" y="2086936"/>
            <a:ext cx="3029268" cy="3584078"/>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9" descr="WhatsApp Image 2021-08-11 at 2.39.25 PM (1).jpeg">
            <a:extLst>
              <a:ext uri="{FF2B5EF4-FFF2-40B4-BE49-F238E27FC236}">
                <a16:creationId xmlns:a16="http://schemas.microsoft.com/office/drawing/2014/main" id="{3924A744-322A-4114-8C1B-3F30E40DA8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9904" y="2086936"/>
            <a:ext cx="3029269" cy="3589369"/>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52" name="Picture 8" descr="WhatsApp Image 2021-08-11 at 2.39.24 PM (1).jpeg">
            <a:extLst>
              <a:ext uri="{FF2B5EF4-FFF2-40B4-BE49-F238E27FC236}">
                <a16:creationId xmlns:a16="http://schemas.microsoft.com/office/drawing/2014/main" id="{0876D68C-96D6-40A6-963F-63F32AE6DD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4315" y="2086936"/>
            <a:ext cx="3090228" cy="3585040"/>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0" descr="logo.png">
            <a:extLst>
              <a:ext uri="{FF2B5EF4-FFF2-40B4-BE49-F238E27FC236}">
                <a16:creationId xmlns:a16="http://schemas.microsoft.com/office/drawing/2014/main" id="{FFEDE7A7-F733-4731-9DC6-7184C0E8E3B8}"/>
              </a:ext>
            </a:extLst>
          </p:cNvPr>
          <p:cNvPicPr>
            <a:picLocks noChangeAspect="1"/>
          </p:cNvPicPr>
          <p:nvPr/>
        </p:nvPicPr>
        <p:blipFill rotWithShape="1">
          <a:blip r:embed="rId5">
            <a:extLst>
              <a:ext uri="{28A0092B-C50C-407E-A947-70E740481C1C}">
                <a14:useLocalDpi xmlns:a14="http://schemas.microsoft.com/office/drawing/2010/main" val="0"/>
              </a:ext>
            </a:extLst>
          </a:blip>
          <a:srcRect l="11846" t="11703" r="11992" b="12815"/>
          <a:stretch/>
        </p:blipFill>
        <p:spPr bwMode="auto">
          <a:xfrm>
            <a:off x="9929612" y="680394"/>
            <a:ext cx="1197735" cy="118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892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 name="Picture 2">
            <a:extLst>
              <a:ext uri="{FF2B5EF4-FFF2-40B4-BE49-F238E27FC236}">
                <a16:creationId xmlns:a16="http://schemas.microsoft.com/office/drawing/2014/main" id="{5D7F52FC-9E81-4577-BCA8-758B58932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477" y="2661581"/>
            <a:ext cx="3309819" cy="2482364"/>
          </a:xfrm>
          <a:prstGeom prst="rect">
            <a:avLst/>
          </a:prstGeom>
          <a:noFill/>
          <a:ln w="12700">
            <a:solidFill>
              <a:srgbClr val="990033"/>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DCE1259-FC46-47AB-9D0F-B2D939177264}"/>
              </a:ext>
            </a:extLst>
          </p:cNvPr>
          <p:cNvSpPr txBox="1"/>
          <p:nvPr/>
        </p:nvSpPr>
        <p:spPr>
          <a:xfrm>
            <a:off x="831437" y="729210"/>
            <a:ext cx="6094520" cy="1200329"/>
          </a:xfrm>
          <a:prstGeom prst="rect">
            <a:avLst/>
          </a:prstGeom>
          <a:noFill/>
        </p:spPr>
        <p:txBody>
          <a:bodyPr wrap="square">
            <a:spAutoFit/>
          </a:bodyPr>
          <a:lstStyle/>
          <a:p>
            <a:pPr>
              <a:defRPr/>
            </a:pPr>
            <a:r>
              <a:rPr lang="en-US" sz="1800"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Billboards of </a:t>
            </a:r>
            <a:r>
              <a:rPr lang="en-US"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rPr>
              <a:t>PBL Campaign</a:t>
            </a:r>
          </a:p>
          <a:p>
            <a:pPr>
              <a:defRPr/>
            </a:pPr>
            <a:r>
              <a:rPr lang="en-US" sz="1800" b="1" dirty="0">
                <a:ln w="1905"/>
                <a:solidFill>
                  <a:srgbClr val="C00000"/>
                </a:solidFill>
                <a:effectLst>
                  <a:innerShdw blurRad="69850" dist="43180" dir="5400000">
                    <a:srgbClr val="000000">
                      <a:alpha val="65000"/>
                    </a:srgbClr>
                  </a:innerShdw>
                </a:effectLst>
                <a:latin typeface="Lato Black" panose="020F0502020204030203"/>
              </a:rPr>
              <a:t>No of Hoardings: 36</a:t>
            </a:r>
          </a:p>
          <a:p>
            <a:pPr>
              <a:defRPr/>
            </a:pPr>
            <a:r>
              <a:rPr lang="en-US" sz="1800" b="1" dirty="0">
                <a:ln w="1905"/>
                <a:solidFill>
                  <a:srgbClr val="C00000"/>
                </a:solidFill>
                <a:effectLst>
                  <a:innerShdw blurRad="69850" dist="43180" dir="5400000">
                    <a:srgbClr val="000000">
                      <a:alpha val="65000"/>
                    </a:srgbClr>
                  </a:innerShdw>
                </a:effectLst>
                <a:latin typeface="Lato Black" panose="020F0502020204030203"/>
              </a:rPr>
              <a:t>Locations: Guwahati &amp; Other Districts Assam</a:t>
            </a:r>
          </a:p>
          <a:p>
            <a:pPr>
              <a:defRPr/>
            </a:pPr>
            <a:endParaRPr lang="en-US" sz="1800" b="1" dirty="0">
              <a:ln w="1905"/>
              <a:solidFill>
                <a:srgbClr val="C00000"/>
              </a:solidFill>
              <a:effectLst>
                <a:innerShdw blurRad="69850" dist="43180" dir="5400000">
                  <a:srgbClr val="000000">
                    <a:alpha val="65000"/>
                  </a:srgbClr>
                </a:innerShdw>
              </a:effectLst>
              <a:latin typeface="Lato Black" panose="020F0502020204030203"/>
              <a:ea typeface="Lato Black" panose="020F0502020204030203" pitchFamily="34" charset="0"/>
              <a:cs typeface="Lato Black" panose="020F0502020204030203" pitchFamily="34" charset="0"/>
            </a:endParaRPr>
          </a:p>
        </p:txBody>
      </p:sp>
      <p:pic>
        <p:nvPicPr>
          <p:cNvPr id="15" name="Picture 3" descr="F:\PHOTOGRAPHS\PBL\Chandmari flyover 30x20\fresh\IMG_2134.JPG">
            <a:extLst>
              <a:ext uri="{FF2B5EF4-FFF2-40B4-BE49-F238E27FC236}">
                <a16:creationId xmlns:a16="http://schemas.microsoft.com/office/drawing/2014/main" id="{3C8753CC-BC57-4F2C-B6F2-D2FEA6986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678" y="2661580"/>
            <a:ext cx="3309812" cy="2482359"/>
          </a:xfrm>
          <a:prstGeom prst="rect">
            <a:avLst/>
          </a:prstGeom>
          <a:noFill/>
          <a:ln w="12700">
            <a:solidFill>
              <a:srgbClr val="990033"/>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 descr="F:\PHOTOGRAPHS\PBL\Nagaon Bypass 50x20\Camara\Nagaon, Bypass 50'x20' (1).JPG">
            <a:extLst>
              <a:ext uri="{FF2B5EF4-FFF2-40B4-BE49-F238E27FC236}">
                <a16:creationId xmlns:a16="http://schemas.microsoft.com/office/drawing/2014/main" id="{91B7793E-81BD-4601-8EE4-4FDFEC217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5825" y="2661580"/>
            <a:ext cx="3320121" cy="2490091"/>
          </a:xfrm>
          <a:prstGeom prst="rect">
            <a:avLst/>
          </a:prstGeom>
          <a:noFill/>
          <a:ln w="12700">
            <a:solidFill>
              <a:srgbClr val="990033"/>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6" descr="C:\Users\intel\Desktop\download.png">
            <a:extLst>
              <a:ext uri="{FF2B5EF4-FFF2-40B4-BE49-F238E27FC236}">
                <a16:creationId xmlns:a16="http://schemas.microsoft.com/office/drawing/2014/main" id="{5501BD69-BE36-4619-9373-ED95397A2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250"/>
          <a:stretch>
            <a:fillRect/>
          </a:stretch>
        </p:blipFill>
        <p:spPr bwMode="auto">
          <a:xfrm>
            <a:off x="9530366" y="808276"/>
            <a:ext cx="1761338" cy="104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874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1" y="468011"/>
            <a:ext cx="4743694" cy="1279977"/>
          </a:xfrm>
          <a:prstGeom prst="rect">
            <a:avLst/>
          </a:prstGeom>
        </p:spPr>
        <p:txBody>
          <a:bodyPr vert="horz" lIns="91440" tIns="45720" rIns="91440" bIns="45720" rtlCol="0" anchor="ctr">
            <a:noAutofit/>
          </a:bodyPr>
          <a:lstStyle/>
          <a:p>
            <a:pPr rtl="0">
              <a:spcBef>
                <a:spcPts val="0"/>
              </a:spcBef>
              <a:spcAft>
                <a:spcPts val="0"/>
              </a:spcAft>
            </a:pPr>
            <a:endParaRPr lang="en-US" sz="2400" b="1" dirty="0">
              <a:solidFill>
                <a:srgbClr val="C00000"/>
              </a:solidFill>
              <a:latin typeface="Lato Black" panose="020F0A02020204030203" pitchFamily="34" charset="0"/>
              <a:ea typeface="+mj-ea"/>
              <a:cs typeface="Arial" panose="020B0604020202020204" pitchFamily="34" charset="0"/>
            </a:endParaRPr>
          </a:p>
          <a:p>
            <a:pPr rtl="0">
              <a:spcBef>
                <a:spcPts val="0"/>
              </a:spcBef>
              <a:spcAft>
                <a:spcPts val="0"/>
              </a:spcAft>
            </a:pPr>
            <a:endParaRPr lang="en-IN" sz="2400" dirty="0">
              <a:solidFill>
                <a:srgbClr val="C00000"/>
              </a:solidFill>
              <a:latin typeface="Lato Black" panose="020F0A02020204030203" pitchFamily="34" charset="0"/>
            </a:endParaRPr>
          </a:p>
        </p:txBody>
      </p:sp>
      <p:pic>
        <p:nvPicPr>
          <p:cNvPr id="6" name="Picture 9">
            <a:extLst>
              <a:ext uri="{FF2B5EF4-FFF2-40B4-BE49-F238E27FC236}">
                <a16:creationId xmlns:a16="http://schemas.microsoft.com/office/drawing/2014/main" id="{B1FB74E1-9275-4325-B325-33D41A5FA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094" y="2512453"/>
            <a:ext cx="3197983" cy="2398137"/>
          </a:xfrm>
          <a:prstGeom prst="rect">
            <a:avLst/>
          </a:prstGeom>
          <a:noFill/>
          <a:ln w="19050">
            <a:solidFill>
              <a:srgbClr val="990033"/>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0" descr="F:\PHOTOGRAPHS\Silpgram Mahautsav\Six Mile\Mail\Six Mile Flyover 50x17 (4).JPG">
            <a:extLst>
              <a:ext uri="{FF2B5EF4-FFF2-40B4-BE49-F238E27FC236}">
                <a16:creationId xmlns:a16="http://schemas.microsoft.com/office/drawing/2014/main" id="{08CD3E0A-0DA2-4234-B181-FF25E9015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3057" y="2465160"/>
            <a:ext cx="3458924" cy="2458720"/>
          </a:xfrm>
          <a:prstGeom prst="rect">
            <a:avLst/>
          </a:prstGeom>
          <a:noFill/>
          <a:ln w="19050">
            <a:solidFill>
              <a:srgbClr val="990033"/>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182C6C-2A1E-4CB4-8A88-3C117CA3B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244" y="2485480"/>
            <a:ext cx="3433222" cy="2436975"/>
          </a:xfrm>
          <a:prstGeom prst="rect">
            <a:avLst/>
          </a:prstGeom>
          <a:noFill/>
          <a:ln w="19050">
            <a:solidFill>
              <a:srgbClr val="990033"/>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128A842-40AA-40FA-818C-97B93A67FD18}"/>
              </a:ext>
            </a:extLst>
          </p:cNvPr>
          <p:cNvSpPr txBox="1"/>
          <p:nvPr/>
        </p:nvSpPr>
        <p:spPr>
          <a:xfrm>
            <a:off x="766344" y="688788"/>
            <a:ext cx="6094520" cy="923330"/>
          </a:xfrm>
          <a:prstGeom prst="rect">
            <a:avLst/>
          </a:prstGeom>
          <a:noFill/>
        </p:spPr>
        <p:txBody>
          <a:bodyPr wrap="square">
            <a:spAutoFit/>
          </a:bodyPr>
          <a:lstStyle/>
          <a:p>
            <a:pPr>
              <a:defRPr/>
            </a:pPr>
            <a:r>
              <a:rPr lang="en-US" sz="1800" dirty="0">
                <a:ln w="1905"/>
                <a:solidFill>
                  <a:srgbClr val="C00000"/>
                </a:solidFill>
                <a:effectLst>
                  <a:innerShdw blurRad="69850" dist="43180" dir="5400000">
                    <a:srgbClr val="000000">
                      <a:alpha val="65000"/>
                    </a:srgbClr>
                  </a:innerShdw>
                </a:effectLst>
                <a:latin typeface="Lato Black"/>
              </a:rPr>
              <a:t>Billboards </a:t>
            </a:r>
            <a:r>
              <a:rPr lang="en-US" dirty="0">
                <a:ln w="1905"/>
                <a:solidFill>
                  <a:srgbClr val="C00000"/>
                </a:solidFill>
                <a:effectLst>
                  <a:innerShdw blurRad="69850" dist="43180" dir="5400000">
                    <a:srgbClr val="000000">
                      <a:alpha val="65000"/>
                    </a:srgbClr>
                  </a:innerShdw>
                </a:effectLst>
                <a:latin typeface="Lato Black"/>
              </a:rPr>
              <a:t>for </a:t>
            </a:r>
            <a:r>
              <a:rPr lang="en-US" sz="1800" dirty="0">
                <a:ln w="1905"/>
                <a:solidFill>
                  <a:srgbClr val="C00000"/>
                </a:solidFill>
                <a:effectLst>
                  <a:innerShdw blurRad="69850" dist="43180" dir="5400000">
                    <a:srgbClr val="000000">
                      <a:alpha val="65000"/>
                    </a:srgbClr>
                  </a:innerShdw>
                </a:effectLst>
                <a:latin typeface="Lato Black"/>
              </a:rPr>
              <a:t>NEZCC</a:t>
            </a:r>
          </a:p>
          <a:p>
            <a:pPr>
              <a:defRPr/>
            </a:pPr>
            <a:r>
              <a:rPr lang="en-US" sz="1800" dirty="0">
                <a:ln w="1905"/>
                <a:solidFill>
                  <a:srgbClr val="C00000"/>
                </a:solidFill>
                <a:effectLst>
                  <a:innerShdw blurRad="69850" dist="43180" dir="5400000">
                    <a:srgbClr val="000000">
                      <a:alpha val="65000"/>
                    </a:srgbClr>
                  </a:innerShdw>
                </a:effectLst>
                <a:latin typeface="Lato Black"/>
              </a:rPr>
              <a:t>No of Hoardings: 16</a:t>
            </a:r>
          </a:p>
          <a:p>
            <a:pPr>
              <a:defRPr/>
            </a:pPr>
            <a:r>
              <a:rPr lang="en-US" sz="1800" dirty="0">
                <a:ln w="1905"/>
                <a:solidFill>
                  <a:srgbClr val="C00000"/>
                </a:solidFill>
                <a:effectLst>
                  <a:innerShdw blurRad="69850" dist="43180" dir="5400000">
                    <a:srgbClr val="000000">
                      <a:alpha val="65000"/>
                    </a:srgbClr>
                  </a:innerShdw>
                </a:effectLst>
                <a:latin typeface="Lato Black"/>
              </a:rPr>
              <a:t>Locations: Guwahati</a:t>
            </a:r>
          </a:p>
        </p:txBody>
      </p:sp>
      <p:pic>
        <p:nvPicPr>
          <p:cNvPr id="14" name="Picture 13">
            <a:extLst>
              <a:ext uri="{FF2B5EF4-FFF2-40B4-BE49-F238E27FC236}">
                <a16:creationId xmlns:a16="http://schemas.microsoft.com/office/drawing/2014/main" id="{55D8F584-32C6-4A17-8D23-974DA5769E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1431" y="587347"/>
            <a:ext cx="1350550" cy="1419056"/>
          </a:xfrm>
          <a:prstGeom prst="rect">
            <a:avLst/>
          </a:prstGeom>
        </p:spPr>
      </p:pic>
    </p:spTree>
    <p:extLst>
      <p:ext uri="{BB962C8B-B14F-4D97-AF65-F5344CB8AC3E}">
        <p14:creationId xmlns:p14="http://schemas.microsoft.com/office/powerpoint/2010/main" val="4265390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7862" y="654423"/>
            <a:ext cx="9144000" cy="923330"/>
          </a:xfrm>
          <a:prstGeom prst="rect">
            <a:avLst/>
          </a:prstGeom>
          <a:noFill/>
        </p:spPr>
        <p:txBody>
          <a:bodyPr>
            <a:spAutoFit/>
          </a:bodyPr>
          <a:lstStyle/>
          <a:p>
            <a:pPr>
              <a:defRPr/>
            </a:pPr>
            <a:r>
              <a:rPr lang="en-US" dirty="0">
                <a:ln w="1905"/>
                <a:solidFill>
                  <a:srgbClr val="C00000"/>
                </a:solidFill>
                <a:effectLst>
                  <a:innerShdw blurRad="69850" dist="43180" dir="5400000">
                    <a:srgbClr val="000000">
                      <a:alpha val="65000"/>
                    </a:srgbClr>
                  </a:innerShdw>
                </a:effectLst>
                <a:latin typeface="Lato"/>
              </a:rPr>
              <a:t>Billboards for NH Department  </a:t>
            </a:r>
            <a:endParaRPr lang="en-US" dirty="0">
              <a:ln w="1905"/>
              <a:solidFill>
                <a:srgbClr val="C00000"/>
              </a:solidFill>
              <a:effectLst>
                <a:innerShdw blurRad="69850" dist="43180" dir="5400000">
                  <a:srgbClr val="000000">
                    <a:alpha val="65000"/>
                  </a:srgbClr>
                </a:innerShdw>
              </a:effectLst>
              <a:latin typeface="Lato"/>
              <a:cs typeface="Arial" charset="0"/>
            </a:endParaRPr>
          </a:p>
          <a:p>
            <a:pPr>
              <a:defRPr/>
            </a:pPr>
            <a:r>
              <a:rPr lang="en-US" dirty="0">
                <a:ln w="1905"/>
                <a:solidFill>
                  <a:srgbClr val="C00000"/>
                </a:solidFill>
                <a:effectLst>
                  <a:innerShdw blurRad="69850" dist="43180" dir="5400000">
                    <a:srgbClr val="000000">
                      <a:alpha val="65000"/>
                    </a:srgbClr>
                  </a:innerShdw>
                </a:effectLst>
                <a:latin typeface="Lato"/>
              </a:rPr>
              <a:t>No. of Hoardings: 210</a:t>
            </a:r>
          </a:p>
          <a:p>
            <a:pPr>
              <a:defRPr/>
            </a:pPr>
            <a:r>
              <a:rPr lang="en-US" dirty="0">
                <a:ln w="1905"/>
                <a:solidFill>
                  <a:srgbClr val="C00000"/>
                </a:solidFill>
                <a:effectLst>
                  <a:innerShdw blurRad="69850" dist="43180" dir="5400000">
                    <a:srgbClr val="000000">
                      <a:alpha val="65000"/>
                    </a:srgbClr>
                  </a:innerShdw>
                </a:effectLst>
                <a:latin typeface="Lato"/>
              </a:rPr>
              <a:t>Location: </a:t>
            </a:r>
            <a:r>
              <a:rPr lang="en-US" dirty="0" err="1">
                <a:ln w="1905"/>
                <a:solidFill>
                  <a:srgbClr val="C00000"/>
                </a:solidFill>
                <a:effectLst>
                  <a:innerShdw blurRad="69850" dist="43180" dir="5400000">
                    <a:srgbClr val="000000">
                      <a:alpha val="65000"/>
                    </a:srgbClr>
                  </a:innerShdw>
                </a:effectLst>
                <a:latin typeface="Lato"/>
              </a:rPr>
              <a:t>Majuli</a:t>
            </a:r>
            <a:endParaRPr lang="en-US" dirty="0">
              <a:ln w="1905"/>
              <a:solidFill>
                <a:srgbClr val="C00000"/>
              </a:solidFill>
              <a:effectLst>
                <a:innerShdw blurRad="69850" dist="43180" dir="5400000">
                  <a:srgbClr val="000000">
                    <a:alpha val="65000"/>
                  </a:srgbClr>
                </a:innerShdw>
              </a:effectLst>
              <a:latin typeface="Lato"/>
              <a:cs typeface="Arial" charset="0"/>
            </a:endParaRPr>
          </a:p>
        </p:txBody>
      </p:sp>
      <p:pic>
        <p:nvPicPr>
          <p:cNvPr id="33797" name="Picture 8" descr="WhatsApp Image 2021-08-11 at 2.46.00 PM (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094" y="4016935"/>
            <a:ext cx="48371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9" descr="WhatsApp Image 2021-08-11 at 2.46.00 PM (3).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4016935"/>
            <a:ext cx="38687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0" descr="WhatsApp Image 2021-08-11 at 2.46.00 PM (4).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094" y="1725706"/>
            <a:ext cx="456723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2" descr="WhatsApp Image 2021-08-11 at 2.46.00 PM.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1676400"/>
            <a:ext cx="4191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8CE0504-2369-43AF-A03F-36034DFFCDBC}"/>
              </a:ext>
            </a:extLst>
          </p:cNvPr>
          <p:cNvCxnSpPr>
            <a:cxnSpLocks/>
          </p:cNvCxnSpPr>
          <p:nvPr/>
        </p:nvCxnSpPr>
        <p:spPr>
          <a:xfrm>
            <a:off x="865094" y="587188"/>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FE9B53-1BF4-4EC3-9222-169D03B527C4}"/>
              </a:ext>
            </a:extLst>
          </p:cNvPr>
          <p:cNvCxnSpPr>
            <a:cxnSpLocks/>
          </p:cNvCxnSpPr>
          <p:nvPr/>
        </p:nvCxnSpPr>
        <p:spPr>
          <a:xfrm>
            <a:off x="865094" y="6459069"/>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43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 name="Picture 8" descr="G:\INTEXT\Intex Last Dated Photographs\Rest of North East\Dimapur City Tower\intex without paper.jpg">
            <a:extLst>
              <a:ext uri="{FF2B5EF4-FFF2-40B4-BE49-F238E27FC236}">
                <a16:creationId xmlns:a16="http://schemas.microsoft.com/office/drawing/2014/main" id="{8B5FE8E1-B440-4BE4-8638-A9E0956B1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0337" y="1802945"/>
            <a:ext cx="3634324" cy="253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G:\INTEXT\Intex Last Dated Photographs\Guwahati\bhanagarh\DSCN7040.JPG">
            <a:extLst>
              <a:ext uri="{FF2B5EF4-FFF2-40B4-BE49-F238E27FC236}">
                <a16:creationId xmlns:a16="http://schemas.microsoft.com/office/drawing/2014/main" id="{49749A98-39B8-41B8-84EE-BB656E9E7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04" y="1802945"/>
            <a:ext cx="3473536" cy="260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35BC97B1-2009-46E7-A559-87E5E742EA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512" b="2659"/>
          <a:stretch/>
        </p:blipFill>
        <p:spPr bwMode="auto">
          <a:xfrm>
            <a:off x="4131237" y="1807151"/>
            <a:ext cx="3712284" cy="25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95261A2B-69A7-42A3-996A-3A06D2050CE2}"/>
              </a:ext>
            </a:extLst>
          </p:cNvPr>
          <p:cNvSpPr txBox="1"/>
          <p:nvPr/>
        </p:nvSpPr>
        <p:spPr>
          <a:xfrm>
            <a:off x="776504" y="648148"/>
            <a:ext cx="6094520" cy="1200329"/>
          </a:xfrm>
          <a:prstGeom prst="rect">
            <a:avLst/>
          </a:prstGeom>
          <a:noFill/>
        </p:spPr>
        <p:txBody>
          <a:bodyPr wrap="square">
            <a:spAutoFit/>
          </a:bodyPr>
          <a:lstStyle/>
          <a:p>
            <a:pPr>
              <a:defRPr/>
            </a:pPr>
            <a:r>
              <a:rPr lang="en-US" sz="1800" dirty="0">
                <a:ln w="1905"/>
                <a:solidFill>
                  <a:srgbClr val="C00000"/>
                </a:solidFill>
                <a:effectLst>
                  <a:innerShdw blurRad="69850" dist="43180" dir="5400000">
                    <a:srgbClr val="000000">
                      <a:alpha val="65000"/>
                    </a:srgbClr>
                  </a:innerShdw>
                </a:effectLst>
                <a:latin typeface="Lato Black"/>
              </a:rPr>
              <a:t>Billboards </a:t>
            </a:r>
            <a:r>
              <a:rPr lang="en-US" dirty="0">
                <a:ln w="1905"/>
                <a:solidFill>
                  <a:srgbClr val="C00000"/>
                </a:solidFill>
                <a:effectLst>
                  <a:innerShdw blurRad="69850" dist="43180" dir="5400000">
                    <a:srgbClr val="000000">
                      <a:alpha val="65000"/>
                    </a:srgbClr>
                  </a:innerShdw>
                </a:effectLst>
                <a:latin typeface="Lato Black"/>
              </a:rPr>
              <a:t>for</a:t>
            </a:r>
            <a:r>
              <a:rPr lang="en-US" sz="1800" dirty="0">
                <a:ln w="1905"/>
                <a:solidFill>
                  <a:srgbClr val="C00000"/>
                </a:solidFill>
                <a:effectLst>
                  <a:innerShdw blurRad="69850" dist="43180" dir="5400000">
                    <a:srgbClr val="000000">
                      <a:alpha val="65000"/>
                    </a:srgbClr>
                  </a:innerShdw>
                </a:effectLst>
                <a:latin typeface="Lato Black"/>
              </a:rPr>
              <a:t> </a:t>
            </a:r>
            <a:r>
              <a:rPr lang="en-US" dirty="0" err="1">
                <a:ln w="1905"/>
                <a:solidFill>
                  <a:srgbClr val="C00000"/>
                </a:solidFill>
                <a:effectLst>
                  <a:innerShdw blurRad="69850" dist="43180" dir="5400000">
                    <a:srgbClr val="000000">
                      <a:alpha val="65000"/>
                    </a:srgbClr>
                  </a:innerShdw>
                </a:effectLst>
                <a:latin typeface="Lato Black"/>
              </a:rPr>
              <a:t>Intex</a:t>
            </a:r>
            <a:r>
              <a:rPr lang="en-US" sz="1800" dirty="0">
                <a:ln w="1905"/>
                <a:solidFill>
                  <a:srgbClr val="C00000"/>
                </a:solidFill>
                <a:effectLst>
                  <a:innerShdw blurRad="69850" dist="43180" dir="5400000">
                    <a:srgbClr val="000000">
                      <a:alpha val="65000"/>
                    </a:srgbClr>
                  </a:innerShdw>
                </a:effectLst>
                <a:latin typeface="Lato Black"/>
              </a:rPr>
              <a:t> Campaign</a:t>
            </a:r>
          </a:p>
          <a:p>
            <a:pPr>
              <a:defRPr/>
            </a:pPr>
            <a:r>
              <a:rPr lang="en-US" sz="1800" dirty="0">
                <a:ln w="1905"/>
                <a:solidFill>
                  <a:srgbClr val="C00000"/>
                </a:solidFill>
                <a:effectLst>
                  <a:innerShdw blurRad="69850" dist="43180" dir="5400000">
                    <a:srgbClr val="000000">
                      <a:alpha val="65000"/>
                    </a:srgbClr>
                  </a:innerShdw>
                </a:effectLst>
                <a:latin typeface="Lato Black"/>
              </a:rPr>
              <a:t>No of Hoardings: 527</a:t>
            </a:r>
          </a:p>
          <a:p>
            <a:pPr>
              <a:defRPr/>
            </a:pPr>
            <a:r>
              <a:rPr lang="en-US" sz="1800" dirty="0">
                <a:ln w="1905"/>
                <a:solidFill>
                  <a:srgbClr val="C00000"/>
                </a:solidFill>
                <a:effectLst>
                  <a:innerShdw blurRad="69850" dist="43180" dir="5400000">
                    <a:srgbClr val="000000">
                      <a:alpha val="65000"/>
                    </a:srgbClr>
                  </a:innerShdw>
                </a:effectLst>
                <a:latin typeface="Lato Black"/>
              </a:rPr>
              <a:t>Locations: 7 states of North East</a:t>
            </a:r>
          </a:p>
          <a:p>
            <a:pPr>
              <a:defRPr/>
            </a:pPr>
            <a:endParaRPr lang="en-US" sz="1800" dirty="0">
              <a:ln w="1905"/>
              <a:solidFill>
                <a:srgbClr val="C00000"/>
              </a:solidFill>
              <a:effectLst>
                <a:innerShdw blurRad="69850" dist="43180" dir="5400000">
                  <a:srgbClr val="000000">
                    <a:alpha val="65000"/>
                  </a:srgbClr>
                </a:innerShdw>
              </a:effectLst>
              <a:latin typeface="Lato Black"/>
            </a:endParaRPr>
          </a:p>
        </p:txBody>
      </p:sp>
      <p:pic>
        <p:nvPicPr>
          <p:cNvPr id="15" name="Picture 8" descr="G:\INTEXT\Intex Last Dated Photographs\Rest of North East\Dimapur City Tower\intex without paper.jpg">
            <a:extLst>
              <a:ext uri="{FF2B5EF4-FFF2-40B4-BE49-F238E27FC236}">
                <a16:creationId xmlns:a16="http://schemas.microsoft.com/office/drawing/2014/main" id="{02FE127D-AA92-4A1A-9113-0B924FB6F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247" y="1820430"/>
            <a:ext cx="3587414" cy="2502646"/>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descr="G:\INTEXT\Intex Last Dated Photographs\Guwahati\bhanagarh\DSCN7040.JPG">
            <a:extLst>
              <a:ext uri="{FF2B5EF4-FFF2-40B4-BE49-F238E27FC236}">
                <a16:creationId xmlns:a16="http://schemas.microsoft.com/office/drawing/2014/main" id="{18DAC99A-7BEC-4944-9F96-8D293557E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38" y="1821331"/>
            <a:ext cx="3428701" cy="2571527"/>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9FE1AD76-2A9F-4D4E-8AB9-92E6A8A7DB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512" b="2659"/>
          <a:stretch/>
        </p:blipFill>
        <p:spPr bwMode="auto">
          <a:xfrm>
            <a:off x="4179153" y="1825046"/>
            <a:ext cx="3664367" cy="2533902"/>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C:\Users\Rinks\Desktop\INTEX LOGO.png">
            <a:extLst>
              <a:ext uri="{FF2B5EF4-FFF2-40B4-BE49-F238E27FC236}">
                <a16:creationId xmlns:a16="http://schemas.microsoft.com/office/drawing/2014/main" id="{7510446F-E935-46E4-B059-A4DC6C8C96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87945" y="899724"/>
            <a:ext cx="1600986" cy="48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519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3A4D2BB-105B-48F3-A9A0-0B25937AC802}"/>
              </a:ext>
            </a:extLst>
          </p:cNvPr>
          <p:cNvSpPr txBox="1"/>
          <p:nvPr/>
        </p:nvSpPr>
        <p:spPr>
          <a:xfrm>
            <a:off x="760461" y="468011"/>
            <a:ext cx="3673353" cy="1279977"/>
          </a:xfrm>
          <a:prstGeom prst="rect">
            <a:avLst/>
          </a:prstGeom>
        </p:spPr>
        <p:txBody>
          <a:bodyPr vert="horz" lIns="91440" tIns="45720" rIns="91440" bIns="45720" rtlCol="0" anchor="ctr">
            <a:noAutofit/>
          </a:bodyPr>
          <a:lstStyle/>
          <a:p>
            <a:pPr rtl="0">
              <a:spcBef>
                <a:spcPts val="0"/>
              </a:spcBef>
              <a:spcAft>
                <a:spcPts val="0"/>
              </a:spcAft>
            </a:pPr>
            <a:r>
              <a:rPr lang="en-IN" sz="2400" b="0" i="0" u="none" strike="noStrike" dirty="0">
                <a:solidFill>
                  <a:srgbClr val="C00000"/>
                </a:solidFill>
                <a:effectLst/>
                <a:latin typeface="Lato Black" panose="020F0A02020204030203" pitchFamily="34" charset="0"/>
              </a:rPr>
              <a:t>OUR PROCESS</a:t>
            </a:r>
            <a:br>
              <a:rPr lang="en-IN" sz="2400" dirty="0">
                <a:solidFill>
                  <a:srgbClr val="C00000"/>
                </a:solidFill>
                <a:latin typeface="Lato Black" panose="020F0A02020204030203" pitchFamily="34" charset="0"/>
              </a:rPr>
            </a:br>
            <a:endParaRPr lang="en-US" sz="2400" b="1" kern="1200" dirty="0">
              <a:solidFill>
                <a:srgbClr val="C00000"/>
              </a:solidFill>
              <a:latin typeface="Lato Black" panose="020F0A02020204030203" pitchFamily="34" charset="0"/>
              <a:ea typeface="+mj-ea"/>
              <a:cs typeface="Arial" panose="020B0604020202020204" pitchFamily="34" charset="0"/>
            </a:endParaRPr>
          </a:p>
        </p:txBody>
      </p:sp>
      <p:graphicFrame>
        <p:nvGraphicFramePr>
          <p:cNvPr id="6" name="Diagram 5">
            <a:extLst>
              <a:ext uri="{FF2B5EF4-FFF2-40B4-BE49-F238E27FC236}">
                <a16:creationId xmlns:a16="http://schemas.microsoft.com/office/drawing/2014/main" id="{16D3A7DB-B033-47BF-ACDD-7FC37196BAE9}"/>
              </a:ext>
            </a:extLst>
          </p:cNvPr>
          <p:cNvGraphicFramePr/>
          <p:nvPr/>
        </p:nvGraphicFramePr>
        <p:xfrm>
          <a:off x="1424931" y="0"/>
          <a:ext cx="10191682" cy="6792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1775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9509" y="3520675"/>
            <a:ext cx="3068799" cy="23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65094" y="837906"/>
            <a:ext cx="3666565" cy="369332"/>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Traffic Signals - </a:t>
            </a:r>
            <a:r>
              <a:rPr lang="en-US" dirty="0" err="1">
                <a:ln w="1905"/>
                <a:solidFill>
                  <a:srgbClr val="C00000"/>
                </a:solidFill>
                <a:effectLst>
                  <a:innerShdw blurRad="69850" dist="43180" dir="5400000">
                    <a:srgbClr val="000000">
                      <a:alpha val="65000"/>
                    </a:srgbClr>
                  </a:innerShdw>
                </a:effectLst>
                <a:latin typeface="Lato"/>
                <a:cs typeface="Arial" charset="0"/>
              </a:rPr>
              <a:t>Intex</a:t>
            </a:r>
            <a:r>
              <a:rPr lang="en-US" dirty="0">
                <a:ln w="1905"/>
                <a:solidFill>
                  <a:srgbClr val="C00000"/>
                </a:solidFill>
                <a:effectLst>
                  <a:innerShdw blurRad="69850" dist="43180" dir="5400000">
                    <a:srgbClr val="000000">
                      <a:alpha val="65000"/>
                    </a:srgbClr>
                  </a:innerShdw>
                </a:effectLst>
                <a:latin typeface="Lato"/>
                <a:cs typeface="Arial" charset="0"/>
              </a:rPr>
              <a:t> Campaign</a:t>
            </a:r>
          </a:p>
        </p:txBody>
      </p:sp>
      <p:sp>
        <p:nvSpPr>
          <p:cNvPr id="12" name="TextBox 11"/>
          <p:cNvSpPr txBox="1"/>
          <p:nvPr/>
        </p:nvSpPr>
        <p:spPr>
          <a:xfrm>
            <a:off x="1524000" y="457200"/>
            <a:ext cx="9144000" cy="400050"/>
          </a:xfrm>
          <a:prstGeom prst="rect">
            <a:avLst/>
          </a:prstGeom>
          <a:noFill/>
        </p:spPr>
        <p:txBody>
          <a:bodyPr>
            <a:spAutoFit/>
          </a:bodyPr>
          <a:lstStyle/>
          <a:p>
            <a:pPr eaLnBrk="1" hangingPunct="1">
              <a:defRPr/>
            </a:pPr>
            <a:r>
              <a:rPr lang="en-US" sz="2000" b="1" dirty="0">
                <a:solidFill>
                  <a:schemeClr val="tx1">
                    <a:lumMod val="95000"/>
                    <a:lumOff val="5000"/>
                  </a:schemeClr>
                </a:solidFill>
                <a:cs typeface="Arial" charset="0"/>
              </a:rPr>
              <a:t> </a:t>
            </a:r>
          </a:p>
        </p:txBody>
      </p:sp>
      <p:pic>
        <p:nvPicPr>
          <p:cNvPr id="3584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509" y="1496568"/>
            <a:ext cx="3041922" cy="193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4739" y="1829664"/>
            <a:ext cx="3034553" cy="227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555" y="2420605"/>
            <a:ext cx="3476974" cy="26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68CE0504-2369-43AF-A03F-36034DFFCDBC}"/>
              </a:ext>
            </a:extLst>
          </p:cNvPr>
          <p:cNvCxnSpPr>
            <a:cxnSpLocks/>
          </p:cNvCxnSpPr>
          <p:nvPr/>
        </p:nvCxnSpPr>
        <p:spPr>
          <a:xfrm>
            <a:off x="865094" y="587188"/>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FE9B53-1BF4-4EC3-9222-169D03B527C4}"/>
              </a:ext>
            </a:extLst>
          </p:cNvPr>
          <p:cNvCxnSpPr>
            <a:cxnSpLocks/>
          </p:cNvCxnSpPr>
          <p:nvPr/>
        </p:nvCxnSpPr>
        <p:spPr>
          <a:xfrm>
            <a:off x="865094" y="6270811"/>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2" descr="C:\Users\Rinks\Desktop\INTEX LOGO.png">
            <a:extLst>
              <a:ext uri="{FF2B5EF4-FFF2-40B4-BE49-F238E27FC236}">
                <a16:creationId xmlns:a16="http://schemas.microsoft.com/office/drawing/2014/main" id="{7510446F-E935-46E4-B059-A4DC6C8C96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87945" y="899724"/>
            <a:ext cx="1600986" cy="48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542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16545" t="14705" r="12867" b="25490"/>
          <a:stretch/>
        </p:blipFill>
        <p:spPr bwMode="auto">
          <a:xfrm>
            <a:off x="6911788" y="3492200"/>
            <a:ext cx="3953436" cy="251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11" descr="G:\INTEXT\Intex Last Dated Photographs\Assam\Sivsagar Unipole\Sivasagar Unipole 20x10x2 NL (5).JPG"/>
          <p:cNvPicPr>
            <a:picLocks noChangeAspect="1" noChangeArrowheads="1"/>
          </p:cNvPicPr>
          <p:nvPr/>
        </p:nvPicPr>
        <p:blipFill rotWithShape="1">
          <a:blip r:embed="rId3">
            <a:extLst>
              <a:ext uri="{28A0092B-C50C-407E-A947-70E740481C1C}">
                <a14:useLocalDpi xmlns:a14="http://schemas.microsoft.com/office/drawing/2010/main" val="0"/>
              </a:ext>
            </a:extLst>
          </a:blip>
          <a:srcRect l="26946" b="23220"/>
          <a:stretch/>
        </p:blipFill>
        <p:spPr bwMode="auto">
          <a:xfrm>
            <a:off x="676835" y="1389066"/>
            <a:ext cx="3155577" cy="248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73424" y="598763"/>
            <a:ext cx="3962400" cy="369332"/>
          </a:xfrm>
          <a:prstGeom prst="rect">
            <a:avLst/>
          </a:prstGeom>
          <a:noFill/>
        </p:spPr>
        <p:txBody>
          <a:bodyPr wrap="square">
            <a:spAutoFit/>
          </a:bodyPr>
          <a:lstStyle/>
          <a:p>
            <a:pPr algn="ctr">
              <a:defRPr/>
            </a:pPr>
            <a:r>
              <a:rPr lang="en-US" dirty="0" err="1">
                <a:ln w="1905"/>
                <a:solidFill>
                  <a:srgbClr val="C00000"/>
                </a:solidFill>
                <a:effectLst>
                  <a:innerShdw blurRad="69850" dist="43180" dir="5400000">
                    <a:srgbClr val="000000">
                      <a:alpha val="65000"/>
                    </a:srgbClr>
                  </a:innerShdw>
                </a:effectLst>
                <a:latin typeface="Lato"/>
                <a:cs typeface="Arial" charset="0"/>
              </a:rPr>
              <a:t>Unipoles</a:t>
            </a:r>
            <a:r>
              <a:rPr lang="en-US" dirty="0">
                <a:ln w="1905"/>
                <a:solidFill>
                  <a:srgbClr val="C00000"/>
                </a:solidFill>
                <a:effectLst>
                  <a:innerShdw blurRad="69850" dist="43180" dir="5400000">
                    <a:srgbClr val="000000">
                      <a:alpha val="65000"/>
                    </a:srgbClr>
                  </a:innerShdw>
                </a:effectLst>
                <a:latin typeface="Lato"/>
                <a:cs typeface="Arial" charset="0"/>
              </a:rPr>
              <a:t> - </a:t>
            </a:r>
            <a:r>
              <a:rPr lang="en-US" dirty="0" err="1">
                <a:ln w="1905"/>
                <a:solidFill>
                  <a:srgbClr val="C00000"/>
                </a:solidFill>
                <a:effectLst>
                  <a:innerShdw blurRad="69850" dist="43180" dir="5400000">
                    <a:srgbClr val="000000">
                      <a:alpha val="65000"/>
                    </a:srgbClr>
                  </a:innerShdw>
                </a:effectLst>
                <a:latin typeface="Lato"/>
                <a:cs typeface="Arial" charset="0"/>
              </a:rPr>
              <a:t>Intex</a:t>
            </a:r>
            <a:r>
              <a:rPr lang="en-US" dirty="0">
                <a:ln w="1905"/>
                <a:solidFill>
                  <a:srgbClr val="C00000"/>
                </a:solidFill>
                <a:effectLst>
                  <a:innerShdw blurRad="69850" dist="43180" dir="5400000">
                    <a:srgbClr val="000000">
                      <a:alpha val="65000"/>
                    </a:srgbClr>
                  </a:innerShdw>
                </a:effectLst>
                <a:latin typeface="Lato"/>
                <a:cs typeface="Arial" charset="0"/>
              </a:rPr>
              <a:t>  Campaign </a:t>
            </a:r>
          </a:p>
        </p:txBody>
      </p:sp>
      <p:pic>
        <p:nvPicPr>
          <p:cNvPr id="36871"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29942" t="-477" r="16737" b="29412"/>
          <a:stretch/>
        </p:blipFill>
        <p:spPr bwMode="auto">
          <a:xfrm>
            <a:off x="4012870" y="3615942"/>
            <a:ext cx="2559515" cy="255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0" descr="G:\INTEXT\Intex Last Dated Photographs\Assam\SILCHAR\DSC0477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331" y="1002899"/>
            <a:ext cx="3240182" cy="243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68CE0504-2369-43AF-A03F-36034DFFCDBC}"/>
              </a:ext>
            </a:extLst>
          </p:cNvPr>
          <p:cNvCxnSpPr>
            <a:cxnSpLocks/>
          </p:cNvCxnSpPr>
          <p:nvPr/>
        </p:nvCxnSpPr>
        <p:spPr>
          <a:xfrm>
            <a:off x="865094" y="479612"/>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FE9B53-1BF4-4EC3-9222-169D03B527C4}"/>
              </a:ext>
            </a:extLst>
          </p:cNvPr>
          <p:cNvCxnSpPr>
            <a:cxnSpLocks/>
          </p:cNvCxnSpPr>
          <p:nvPr/>
        </p:nvCxnSpPr>
        <p:spPr>
          <a:xfrm>
            <a:off x="865094" y="644562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2" descr="C:\Users\Rinks\Desktop\INTEX LOGO.png">
            <a:extLst>
              <a:ext uri="{FF2B5EF4-FFF2-40B4-BE49-F238E27FC236}">
                <a16:creationId xmlns:a16="http://schemas.microsoft.com/office/drawing/2014/main" id="{7510446F-E935-46E4-B059-A4DC6C8C96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87945" y="899724"/>
            <a:ext cx="1600986" cy="48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156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95261A2B-69A7-42A3-996A-3A06D2050CE2}"/>
              </a:ext>
            </a:extLst>
          </p:cNvPr>
          <p:cNvSpPr txBox="1"/>
          <p:nvPr/>
        </p:nvSpPr>
        <p:spPr>
          <a:xfrm>
            <a:off x="756184" y="600319"/>
            <a:ext cx="6094520" cy="923330"/>
          </a:xfrm>
          <a:prstGeom prst="rect">
            <a:avLst/>
          </a:prstGeom>
          <a:noFill/>
        </p:spPr>
        <p:txBody>
          <a:bodyPr wrap="square">
            <a:spAutoFit/>
          </a:bodyPr>
          <a:lstStyle/>
          <a:p>
            <a:pPr>
              <a:defRPr/>
            </a:pPr>
            <a:r>
              <a:rPr lang="en-US" sz="1800" dirty="0">
                <a:ln w="1905"/>
                <a:solidFill>
                  <a:srgbClr val="C00000"/>
                </a:solidFill>
                <a:effectLst>
                  <a:innerShdw blurRad="69850" dist="43180" dir="5400000">
                    <a:srgbClr val="000000">
                      <a:alpha val="65000"/>
                    </a:srgbClr>
                  </a:innerShdw>
                </a:effectLst>
                <a:latin typeface="Lato Black"/>
              </a:rPr>
              <a:t>Billboards of Amul Campaign</a:t>
            </a:r>
          </a:p>
          <a:p>
            <a:pPr>
              <a:defRPr/>
            </a:pPr>
            <a:r>
              <a:rPr lang="en-US" dirty="0">
                <a:ln w="1905"/>
                <a:solidFill>
                  <a:srgbClr val="C00000"/>
                </a:solidFill>
                <a:effectLst>
                  <a:innerShdw blurRad="69850" dist="43180" dir="5400000">
                    <a:srgbClr val="000000">
                      <a:alpha val="65000"/>
                    </a:srgbClr>
                  </a:innerShdw>
                </a:effectLst>
                <a:latin typeface="Lato Black"/>
              </a:rPr>
              <a:t>No of Hoardings: 50</a:t>
            </a:r>
          </a:p>
          <a:p>
            <a:pPr>
              <a:defRPr/>
            </a:pPr>
            <a:r>
              <a:rPr lang="en-US" sz="1800" dirty="0">
                <a:ln w="1905"/>
                <a:solidFill>
                  <a:srgbClr val="C00000"/>
                </a:solidFill>
                <a:effectLst>
                  <a:innerShdw blurRad="69850" dist="43180" dir="5400000">
                    <a:srgbClr val="000000">
                      <a:alpha val="65000"/>
                    </a:srgbClr>
                  </a:innerShdw>
                </a:effectLst>
                <a:latin typeface="Lato Black"/>
              </a:rPr>
              <a:t>Locations: 15 districts of Assam</a:t>
            </a:r>
          </a:p>
        </p:txBody>
      </p:sp>
      <p:pic>
        <p:nvPicPr>
          <p:cNvPr id="11" name="Picture 11" descr="G:\Amul\Installed Photographs\Bill Boards\maligaon 40x20\DSCN1092.JPG">
            <a:extLst>
              <a:ext uri="{FF2B5EF4-FFF2-40B4-BE49-F238E27FC236}">
                <a16:creationId xmlns:a16="http://schemas.microsoft.com/office/drawing/2014/main" id="{08ED7C3B-8FD6-4070-855B-C1A8E8DC9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643" y="2189618"/>
            <a:ext cx="3182607" cy="2386955"/>
          </a:xfrm>
          <a:prstGeom prst="rect">
            <a:avLst/>
          </a:prstGeom>
          <a:noFill/>
          <a:ln w="19050">
            <a:solidFill>
              <a:srgbClr val="CC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602CFA2-B78A-4485-8801-A4C8924F4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94" y="2162704"/>
            <a:ext cx="3399154" cy="2427782"/>
          </a:xfrm>
          <a:prstGeom prst="rect">
            <a:avLst/>
          </a:prstGeom>
          <a:noFill/>
          <a:ln w="19050">
            <a:solidFill>
              <a:srgbClr val="CC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9">
            <a:extLst>
              <a:ext uri="{FF2B5EF4-FFF2-40B4-BE49-F238E27FC236}">
                <a16:creationId xmlns:a16="http://schemas.microsoft.com/office/drawing/2014/main" id="{646BA137-B7DB-4AF6-8857-5629733AF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661" y="2162703"/>
            <a:ext cx="3115619" cy="2413871"/>
          </a:xfrm>
          <a:prstGeom prst="rect">
            <a:avLst/>
          </a:prstGeom>
          <a:noFill/>
          <a:ln w="19050">
            <a:solidFill>
              <a:srgbClr val="CC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C:\Users\intel\Desktop\amul-logo-5B8DC057DF-seeklogo.com.png">
            <a:extLst>
              <a:ext uri="{FF2B5EF4-FFF2-40B4-BE49-F238E27FC236}">
                <a16:creationId xmlns:a16="http://schemas.microsoft.com/office/drawing/2014/main" id="{7555D5F8-898F-4BFA-A80B-756CED3780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5023" y="757276"/>
            <a:ext cx="1607806" cy="100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017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5812" y="770538"/>
            <a:ext cx="4016188" cy="369332"/>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Bus – shelters - </a:t>
            </a:r>
            <a:r>
              <a:rPr lang="en-US" dirty="0" err="1">
                <a:ln w="1905"/>
                <a:solidFill>
                  <a:srgbClr val="C00000"/>
                </a:solidFill>
                <a:effectLst>
                  <a:innerShdw blurRad="69850" dist="43180" dir="5400000">
                    <a:srgbClr val="000000">
                      <a:alpha val="65000"/>
                    </a:srgbClr>
                  </a:innerShdw>
                </a:effectLst>
                <a:latin typeface="Lato"/>
                <a:cs typeface="Arial" charset="0"/>
              </a:rPr>
              <a:t>Amul</a:t>
            </a:r>
            <a:r>
              <a:rPr lang="en-US" dirty="0">
                <a:ln w="1905"/>
                <a:solidFill>
                  <a:srgbClr val="C00000"/>
                </a:solidFill>
                <a:effectLst>
                  <a:innerShdw blurRad="69850" dist="43180" dir="5400000">
                    <a:srgbClr val="000000">
                      <a:alpha val="65000"/>
                    </a:srgbClr>
                  </a:innerShdw>
                </a:effectLst>
                <a:latin typeface="Lato"/>
                <a:cs typeface="Arial" charset="0"/>
              </a:rPr>
              <a:t> Campaign </a:t>
            </a:r>
          </a:p>
        </p:txBody>
      </p:sp>
      <p:pic>
        <p:nvPicPr>
          <p:cNvPr id="38918" name="Picture 12" descr="G:\Amul\Installed Photographs\Bus Stand\BharaluMukh Bus Stand\mail\Bharalumukh Bus Shelter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4044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0" descr="G:\Amul\Installed Photographs\Bus Stand\Zoo Road Tiniali Bus Stand\IMG-20170913-WA0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942" y="2156013"/>
            <a:ext cx="4643438"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10" name="Straight Connector 9">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3" name="Picture 4" descr="C:\Users\intel\Desktop\amul-logo-5B8DC057DF-seeklogo.com.png">
            <a:extLst>
              <a:ext uri="{FF2B5EF4-FFF2-40B4-BE49-F238E27FC236}">
                <a16:creationId xmlns:a16="http://schemas.microsoft.com/office/drawing/2014/main" id="{7555D5F8-898F-4BFA-A80B-756CED378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5023" y="757276"/>
            <a:ext cx="1607806" cy="100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893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083" y="755736"/>
            <a:ext cx="4715435" cy="369332"/>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Conceptual Events </a:t>
            </a:r>
          </a:p>
        </p:txBody>
      </p:sp>
      <p:sp>
        <p:nvSpPr>
          <p:cNvPr id="12" name="TextBox 11"/>
          <p:cNvSpPr txBox="1"/>
          <p:nvPr/>
        </p:nvSpPr>
        <p:spPr>
          <a:xfrm>
            <a:off x="851650" y="1125068"/>
            <a:ext cx="9144000" cy="307777"/>
          </a:xfrm>
          <a:prstGeom prst="rect">
            <a:avLst/>
          </a:prstGeom>
          <a:noFill/>
        </p:spPr>
        <p:txBody>
          <a:bodyPr>
            <a:spAutoFit/>
          </a:bodyPr>
          <a:lstStyle/>
          <a:p>
            <a:pPr eaLnBrk="1" hangingPunct="1">
              <a:defRPr/>
            </a:pPr>
            <a:r>
              <a:rPr lang="en-US" sz="1400" dirty="0">
                <a:solidFill>
                  <a:srgbClr val="C00000"/>
                </a:solidFill>
                <a:latin typeface="Lato"/>
                <a:cs typeface="Arial" charset="0"/>
              </a:rPr>
              <a:t>EVENTS: Octave Festival, </a:t>
            </a:r>
            <a:r>
              <a:rPr lang="en-US" sz="1400" dirty="0" err="1">
                <a:solidFill>
                  <a:srgbClr val="C00000"/>
                </a:solidFill>
                <a:latin typeface="Lato"/>
                <a:cs typeface="Arial" charset="0"/>
              </a:rPr>
              <a:t>Digha</a:t>
            </a:r>
            <a:r>
              <a:rPr lang="en-US" sz="1400" dirty="0">
                <a:solidFill>
                  <a:srgbClr val="C00000"/>
                </a:solidFill>
                <a:latin typeface="Lato"/>
                <a:cs typeface="Arial" charset="0"/>
              </a:rPr>
              <a:t>, West Bengal_(Govt. India.)</a:t>
            </a:r>
          </a:p>
        </p:txBody>
      </p:sp>
      <p:pic>
        <p:nvPicPr>
          <p:cNvPr id="43013" name="Picture 10" descr="D:\Octave digha\IMG_0993 -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5" y="1560696"/>
            <a:ext cx="37338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descr="D:\Octave digha\IMG_0856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252" y="1156446"/>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2" descr="D:\Octave digha\IMG_0886 -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241" y="3558993"/>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8"/>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378387"/>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272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083" y="652730"/>
            <a:ext cx="4715435" cy="369332"/>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Conceptual Events </a:t>
            </a:r>
          </a:p>
        </p:txBody>
      </p:sp>
      <p:sp>
        <p:nvSpPr>
          <p:cNvPr id="12" name="TextBox 11"/>
          <p:cNvSpPr txBox="1"/>
          <p:nvPr/>
        </p:nvSpPr>
        <p:spPr>
          <a:xfrm>
            <a:off x="851650" y="999558"/>
            <a:ext cx="9144000" cy="307777"/>
          </a:xfrm>
          <a:prstGeom prst="rect">
            <a:avLst/>
          </a:prstGeom>
          <a:noFill/>
        </p:spPr>
        <p:txBody>
          <a:bodyPr>
            <a:spAutoFit/>
          </a:bodyPr>
          <a:lstStyle/>
          <a:p>
            <a:pPr eaLnBrk="1" hangingPunct="1">
              <a:defRPr/>
            </a:pPr>
            <a:r>
              <a:rPr lang="en-US" sz="1400" dirty="0">
                <a:solidFill>
                  <a:srgbClr val="C00000"/>
                </a:solidFill>
                <a:latin typeface="Lato"/>
                <a:cs typeface="Arial" charset="0"/>
              </a:rPr>
              <a:t>EVENTS: International Tribal Film Festival, West </a:t>
            </a:r>
            <a:r>
              <a:rPr lang="en-US" sz="1400" dirty="0" err="1">
                <a:solidFill>
                  <a:srgbClr val="C00000"/>
                </a:solidFill>
                <a:latin typeface="Lato"/>
                <a:cs typeface="Arial" charset="0"/>
              </a:rPr>
              <a:t>Kameng</a:t>
            </a:r>
            <a:r>
              <a:rPr lang="en-US" sz="1400" dirty="0">
                <a:solidFill>
                  <a:srgbClr val="C00000"/>
                </a:solidFill>
                <a:latin typeface="Lato"/>
                <a:cs typeface="Arial" charset="0"/>
              </a:rPr>
              <a:t> ,</a:t>
            </a:r>
            <a:r>
              <a:rPr lang="en-US" sz="1400" dirty="0" err="1">
                <a:solidFill>
                  <a:srgbClr val="C00000"/>
                </a:solidFill>
                <a:latin typeface="Lato"/>
                <a:cs typeface="Arial" charset="0"/>
              </a:rPr>
              <a:t>Dirang</a:t>
            </a:r>
            <a:r>
              <a:rPr lang="en-US" sz="1400" dirty="0">
                <a:solidFill>
                  <a:srgbClr val="C00000"/>
                </a:solidFill>
                <a:latin typeface="Lato"/>
                <a:cs typeface="Arial" charset="0"/>
              </a:rPr>
              <a:t>, Arunachal Pradesh</a:t>
            </a:r>
          </a:p>
        </p:txBody>
      </p:sp>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8"/>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378387"/>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7" descr="7G6A7381.JPG">
            <a:extLst>
              <a:ext uri="{FF2B5EF4-FFF2-40B4-BE49-F238E27FC236}">
                <a16:creationId xmlns:a16="http://schemas.microsoft.com/office/drawing/2014/main" id="{8513C8F2-60C0-9AD0-4CBC-E9C2A0A3F861}"/>
              </a:ext>
            </a:extLst>
          </p:cNvPr>
          <p:cNvPicPr>
            <a:picLocks noChangeAspect="1"/>
          </p:cNvPicPr>
          <p:nvPr/>
        </p:nvPicPr>
        <p:blipFill>
          <a:blip r:embed="rId3">
            <a:extLst>
              <a:ext uri="{28A0092B-C50C-407E-A947-70E740481C1C}">
                <a14:useLocalDpi xmlns:a14="http://schemas.microsoft.com/office/drawing/2010/main" val="0"/>
              </a:ext>
            </a:extLst>
          </a:blip>
          <a:srcRect t="20000" r="5000" b="13750"/>
          <a:stretch>
            <a:fillRect/>
          </a:stretch>
        </p:blipFill>
        <p:spPr bwMode="auto">
          <a:xfrm>
            <a:off x="1878106" y="1558918"/>
            <a:ext cx="47879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6" descr="7G6A7371.JPG">
            <a:extLst>
              <a:ext uri="{FF2B5EF4-FFF2-40B4-BE49-F238E27FC236}">
                <a16:creationId xmlns:a16="http://schemas.microsoft.com/office/drawing/2014/main" id="{5048BA6F-4B38-C5E4-CC74-6EFACDAECDDA}"/>
              </a:ext>
            </a:extLst>
          </p:cNvPr>
          <p:cNvPicPr>
            <a:picLocks noChangeAspect="1"/>
          </p:cNvPicPr>
          <p:nvPr/>
        </p:nvPicPr>
        <p:blipFill>
          <a:blip r:embed="rId4">
            <a:extLst>
              <a:ext uri="{28A0092B-C50C-407E-A947-70E740481C1C}">
                <a14:useLocalDpi xmlns:a14="http://schemas.microsoft.com/office/drawing/2010/main" val="0"/>
              </a:ext>
            </a:extLst>
          </a:blip>
          <a:srcRect t="7500" r="2499" b="17500"/>
          <a:stretch>
            <a:fillRect/>
          </a:stretch>
        </p:blipFill>
        <p:spPr bwMode="auto">
          <a:xfrm>
            <a:off x="6893859" y="1326737"/>
            <a:ext cx="4605621" cy="236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descr="7G6A7370.JPG">
            <a:extLst>
              <a:ext uri="{FF2B5EF4-FFF2-40B4-BE49-F238E27FC236}">
                <a16:creationId xmlns:a16="http://schemas.microsoft.com/office/drawing/2014/main" id="{94E7F6E1-A32A-F32D-60CC-61B82F10DCDC}"/>
              </a:ext>
            </a:extLst>
          </p:cNvPr>
          <p:cNvPicPr>
            <a:picLocks noChangeAspect="1"/>
          </p:cNvPicPr>
          <p:nvPr/>
        </p:nvPicPr>
        <p:blipFill>
          <a:blip r:embed="rId5">
            <a:extLst>
              <a:ext uri="{28A0092B-C50C-407E-A947-70E740481C1C}">
                <a14:useLocalDpi xmlns:a14="http://schemas.microsoft.com/office/drawing/2010/main" val="0"/>
              </a:ext>
            </a:extLst>
          </a:blip>
          <a:srcRect l="6897" t="34483" b="13792"/>
          <a:stretch>
            <a:fillRect/>
          </a:stretch>
        </p:blipFill>
        <p:spPr bwMode="auto">
          <a:xfrm>
            <a:off x="2241176" y="3911915"/>
            <a:ext cx="4010679" cy="22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7G6A7374.JPG">
            <a:extLst>
              <a:ext uri="{FF2B5EF4-FFF2-40B4-BE49-F238E27FC236}">
                <a16:creationId xmlns:a16="http://schemas.microsoft.com/office/drawing/2014/main" id="{78B9A2AD-27D0-815D-0D9F-F5BC5C52B145}"/>
              </a:ext>
            </a:extLst>
          </p:cNvPr>
          <p:cNvPicPr>
            <a:picLocks noChangeAspect="1"/>
          </p:cNvPicPr>
          <p:nvPr/>
        </p:nvPicPr>
        <p:blipFill>
          <a:blip r:embed="rId6">
            <a:extLst>
              <a:ext uri="{28A0092B-C50C-407E-A947-70E740481C1C}">
                <a14:useLocalDpi xmlns:a14="http://schemas.microsoft.com/office/drawing/2010/main" val="0"/>
              </a:ext>
            </a:extLst>
          </a:blip>
          <a:srcRect t="34146" r="1695" b="12195"/>
          <a:stretch>
            <a:fillRect/>
          </a:stretch>
        </p:blipFill>
        <p:spPr bwMode="auto">
          <a:xfrm>
            <a:off x="6472518" y="3839307"/>
            <a:ext cx="51816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536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083" y="715485"/>
            <a:ext cx="4715435" cy="369332"/>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Conceptual Events </a:t>
            </a:r>
          </a:p>
        </p:txBody>
      </p:sp>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8"/>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378387"/>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25" descr="7G6A7391.JPG">
            <a:extLst>
              <a:ext uri="{FF2B5EF4-FFF2-40B4-BE49-F238E27FC236}">
                <a16:creationId xmlns:a16="http://schemas.microsoft.com/office/drawing/2014/main" id="{5733B981-01D5-F181-038A-7060671173E6}"/>
              </a:ext>
            </a:extLst>
          </p:cNvPr>
          <p:cNvPicPr>
            <a:picLocks noChangeAspect="1"/>
          </p:cNvPicPr>
          <p:nvPr/>
        </p:nvPicPr>
        <p:blipFill>
          <a:blip r:embed="rId3">
            <a:extLst>
              <a:ext uri="{28A0092B-C50C-407E-A947-70E740481C1C}">
                <a14:useLocalDpi xmlns:a14="http://schemas.microsoft.com/office/drawing/2010/main" val="0"/>
              </a:ext>
            </a:extLst>
          </a:blip>
          <a:srcRect l="3999" t="10345" r="2000"/>
          <a:stretch>
            <a:fillRect/>
          </a:stretch>
        </p:blipFill>
        <p:spPr bwMode="auto">
          <a:xfrm>
            <a:off x="6983506" y="1205372"/>
            <a:ext cx="4262717" cy="235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7G6A7388.JPG">
            <a:extLst>
              <a:ext uri="{FF2B5EF4-FFF2-40B4-BE49-F238E27FC236}">
                <a16:creationId xmlns:a16="http://schemas.microsoft.com/office/drawing/2014/main" id="{1B112232-7F54-9EEB-EEEA-D872E5DB1727}"/>
              </a:ext>
            </a:extLst>
          </p:cNvPr>
          <p:cNvPicPr>
            <a:picLocks noChangeAspect="1"/>
          </p:cNvPicPr>
          <p:nvPr/>
        </p:nvPicPr>
        <p:blipFill>
          <a:blip r:embed="rId4">
            <a:extLst>
              <a:ext uri="{28A0092B-C50C-407E-A947-70E740481C1C}">
                <a14:useLocalDpi xmlns:a14="http://schemas.microsoft.com/office/drawing/2010/main" val="0"/>
              </a:ext>
            </a:extLst>
          </a:blip>
          <a:srcRect l="12500" t="18182" r="7500" b="6818"/>
          <a:stretch>
            <a:fillRect/>
          </a:stretch>
        </p:blipFill>
        <p:spPr bwMode="auto">
          <a:xfrm>
            <a:off x="2303929" y="1650333"/>
            <a:ext cx="4303388" cy="443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7G6A7390.JPG">
            <a:extLst>
              <a:ext uri="{FF2B5EF4-FFF2-40B4-BE49-F238E27FC236}">
                <a16:creationId xmlns:a16="http://schemas.microsoft.com/office/drawing/2014/main" id="{183274A2-0AD0-8F1E-981F-33018F85FC49}"/>
              </a:ext>
            </a:extLst>
          </p:cNvPr>
          <p:cNvPicPr>
            <a:picLocks noChangeAspect="1"/>
          </p:cNvPicPr>
          <p:nvPr/>
        </p:nvPicPr>
        <p:blipFill>
          <a:blip r:embed="rId5">
            <a:extLst>
              <a:ext uri="{28A0092B-C50C-407E-A947-70E740481C1C}">
                <a14:useLocalDpi xmlns:a14="http://schemas.microsoft.com/office/drawing/2010/main" val="0"/>
              </a:ext>
            </a:extLst>
          </a:blip>
          <a:srcRect t="7895" r="1724" b="15788"/>
          <a:stretch>
            <a:fillRect/>
          </a:stretch>
        </p:blipFill>
        <p:spPr bwMode="auto">
          <a:xfrm>
            <a:off x="6983506" y="3951099"/>
            <a:ext cx="4343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BCBE08D-9314-9C4A-BFBF-79E776AE5894}"/>
              </a:ext>
            </a:extLst>
          </p:cNvPr>
          <p:cNvSpPr txBox="1"/>
          <p:nvPr/>
        </p:nvSpPr>
        <p:spPr>
          <a:xfrm>
            <a:off x="233083" y="1134919"/>
            <a:ext cx="9144000" cy="307777"/>
          </a:xfrm>
          <a:prstGeom prst="rect">
            <a:avLst/>
          </a:prstGeom>
          <a:noFill/>
        </p:spPr>
        <p:txBody>
          <a:bodyPr>
            <a:spAutoFit/>
          </a:bodyPr>
          <a:lstStyle/>
          <a:p>
            <a:pPr eaLnBrk="1" hangingPunct="1">
              <a:defRPr/>
            </a:pPr>
            <a:r>
              <a:rPr lang="en-US" sz="1400" dirty="0">
                <a:solidFill>
                  <a:srgbClr val="C00000"/>
                </a:solidFill>
                <a:latin typeface="Lato"/>
                <a:cs typeface="Arial" charset="0"/>
              </a:rPr>
              <a:t>EVENTS: International Tribal Film Festival, West </a:t>
            </a:r>
            <a:r>
              <a:rPr lang="en-US" sz="1400" dirty="0" err="1">
                <a:solidFill>
                  <a:srgbClr val="C00000"/>
                </a:solidFill>
                <a:latin typeface="Lato"/>
                <a:cs typeface="Arial" charset="0"/>
              </a:rPr>
              <a:t>Kameng</a:t>
            </a:r>
            <a:r>
              <a:rPr lang="en-US" sz="1400" dirty="0">
                <a:solidFill>
                  <a:srgbClr val="C00000"/>
                </a:solidFill>
                <a:latin typeface="Lato"/>
                <a:cs typeface="Arial" charset="0"/>
              </a:rPr>
              <a:t> ,</a:t>
            </a:r>
            <a:r>
              <a:rPr lang="en-US" sz="1400" dirty="0" err="1">
                <a:solidFill>
                  <a:srgbClr val="C00000"/>
                </a:solidFill>
                <a:latin typeface="Lato"/>
                <a:cs typeface="Arial" charset="0"/>
              </a:rPr>
              <a:t>Dirang</a:t>
            </a:r>
            <a:r>
              <a:rPr lang="en-US" sz="1400" dirty="0">
                <a:solidFill>
                  <a:srgbClr val="C00000"/>
                </a:solidFill>
                <a:latin typeface="Lato"/>
                <a:cs typeface="Arial" charset="0"/>
              </a:rPr>
              <a:t>, Arunachal Pradesh</a:t>
            </a:r>
          </a:p>
        </p:txBody>
      </p:sp>
    </p:spTree>
    <p:extLst>
      <p:ext uri="{BB962C8B-B14F-4D97-AF65-F5344CB8AC3E}">
        <p14:creationId xmlns:p14="http://schemas.microsoft.com/office/powerpoint/2010/main" val="1507005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083" y="715485"/>
            <a:ext cx="4715435" cy="369332"/>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Conceptual Events </a:t>
            </a:r>
          </a:p>
        </p:txBody>
      </p:sp>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8"/>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378387"/>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CBE08D-9314-9C4A-BFBF-79E776AE5894}"/>
              </a:ext>
            </a:extLst>
          </p:cNvPr>
          <p:cNvSpPr txBox="1"/>
          <p:nvPr/>
        </p:nvSpPr>
        <p:spPr>
          <a:xfrm>
            <a:off x="233083" y="1134919"/>
            <a:ext cx="9144000" cy="307777"/>
          </a:xfrm>
          <a:prstGeom prst="rect">
            <a:avLst/>
          </a:prstGeom>
          <a:noFill/>
        </p:spPr>
        <p:txBody>
          <a:bodyPr>
            <a:spAutoFit/>
          </a:bodyPr>
          <a:lstStyle/>
          <a:p>
            <a:pPr eaLnBrk="1" hangingPunct="1">
              <a:defRPr/>
            </a:pPr>
            <a:r>
              <a:rPr lang="en-US" sz="1400" dirty="0">
                <a:solidFill>
                  <a:srgbClr val="C00000"/>
                </a:solidFill>
                <a:latin typeface="Lato"/>
                <a:cs typeface="Arial" charset="0"/>
              </a:rPr>
              <a:t>EVENTS: State Arogya Mela 2022, Ministry of </a:t>
            </a:r>
            <a:r>
              <a:rPr lang="en-US" sz="1400" dirty="0" err="1">
                <a:solidFill>
                  <a:srgbClr val="C00000"/>
                </a:solidFill>
                <a:latin typeface="Lato"/>
                <a:cs typeface="Arial" charset="0"/>
              </a:rPr>
              <a:t>Ayush</a:t>
            </a:r>
            <a:r>
              <a:rPr lang="en-US" sz="1400" dirty="0">
                <a:solidFill>
                  <a:srgbClr val="C00000"/>
                </a:solidFill>
                <a:latin typeface="Lato"/>
                <a:cs typeface="Arial" charset="0"/>
              </a:rPr>
              <a:t>, Govt. of India, Mizoram</a:t>
            </a:r>
          </a:p>
        </p:txBody>
      </p:sp>
      <p:pic>
        <p:nvPicPr>
          <p:cNvPr id="3" name="Picture 2">
            <a:extLst>
              <a:ext uri="{FF2B5EF4-FFF2-40B4-BE49-F238E27FC236}">
                <a16:creationId xmlns:a16="http://schemas.microsoft.com/office/drawing/2014/main" id="{83D74D44-8D23-0128-164D-CA8911D37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624" y="1848970"/>
            <a:ext cx="4814047" cy="3610535"/>
          </a:xfrm>
          <a:prstGeom prst="rect">
            <a:avLst/>
          </a:prstGeom>
        </p:spPr>
      </p:pic>
      <p:pic>
        <p:nvPicPr>
          <p:cNvPr id="6" name="Picture 5">
            <a:extLst>
              <a:ext uri="{FF2B5EF4-FFF2-40B4-BE49-F238E27FC236}">
                <a16:creationId xmlns:a16="http://schemas.microsoft.com/office/drawing/2014/main" id="{987C3BFB-FB73-B593-3CD0-BC7CA31B10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5693" y="1848969"/>
            <a:ext cx="4814048" cy="3610536"/>
          </a:xfrm>
          <a:prstGeom prst="rect">
            <a:avLst/>
          </a:prstGeom>
        </p:spPr>
      </p:pic>
    </p:spTree>
    <p:extLst>
      <p:ext uri="{BB962C8B-B14F-4D97-AF65-F5344CB8AC3E}">
        <p14:creationId xmlns:p14="http://schemas.microsoft.com/office/powerpoint/2010/main" val="3954016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083" y="715485"/>
            <a:ext cx="4715435" cy="369332"/>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Conceptual Events </a:t>
            </a:r>
          </a:p>
        </p:txBody>
      </p:sp>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8"/>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378387"/>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CBE08D-9314-9C4A-BFBF-79E776AE5894}"/>
              </a:ext>
            </a:extLst>
          </p:cNvPr>
          <p:cNvSpPr txBox="1"/>
          <p:nvPr/>
        </p:nvSpPr>
        <p:spPr>
          <a:xfrm>
            <a:off x="233083" y="1134919"/>
            <a:ext cx="9144000" cy="307777"/>
          </a:xfrm>
          <a:prstGeom prst="rect">
            <a:avLst/>
          </a:prstGeom>
          <a:noFill/>
        </p:spPr>
        <p:txBody>
          <a:bodyPr>
            <a:spAutoFit/>
          </a:bodyPr>
          <a:lstStyle/>
          <a:p>
            <a:pPr eaLnBrk="1" hangingPunct="1">
              <a:defRPr/>
            </a:pPr>
            <a:r>
              <a:rPr lang="en-US" sz="1400" dirty="0">
                <a:solidFill>
                  <a:srgbClr val="C00000"/>
                </a:solidFill>
                <a:latin typeface="Lato"/>
                <a:cs typeface="Arial" charset="0"/>
              </a:rPr>
              <a:t>EVENTS: State Arogya Mela 2022, Ministry of </a:t>
            </a:r>
            <a:r>
              <a:rPr lang="en-US" sz="1400" dirty="0" err="1">
                <a:solidFill>
                  <a:srgbClr val="C00000"/>
                </a:solidFill>
                <a:latin typeface="Lato"/>
                <a:cs typeface="Arial" charset="0"/>
              </a:rPr>
              <a:t>Ayush</a:t>
            </a:r>
            <a:r>
              <a:rPr lang="en-US" sz="1400" dirty="0">
                <a:solidFill>
                  <a:srgbClr val="C00000"/>
                </a:solidFill>
                <a:latin typeface="Lato"/>
                <a:cs typeface="Arial" charset="0"/>
              </a:rPr>
              <a:t>, Govt. of India, Mizoram</a:t>
            </a:r>
          </a:p>
        </p:txBody>
      </p:sp>
      <p:pic>
        <p:nvPicPr>
          <p:cNvPr id="2" name="WhatsApp Video 2022-11-02 at 1.32.33 PM">
            <a:hlinkClick r:id="" action="ppaction://media"/>
            <a:extLst>
              <a:ext uri="{FF2B5EF4-FFF2-40B4-BE49-F238E27FC236}">
                <a16:creationId xmlns:a16="http://schemas.microsoft.com/office/drawing/2014/main" id="{3D4CC1F3-0870-61A8-87FB-02E5E9E125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1224" y="1596560"/>
            <a:ext cx="8157882" cy="4618123"/>
          </a:xfrm>
          <a:prstGeom prst="rect">
            <a:avLst/>
          </a:prstGeom>
        </p:spPr>
      </p:pic>
    </p:spTree>
    <p:extLst>
      <p:ext uri="{BB962C8B-B14F-4D97-AF65-F5344CB8AC3E}">
        <p14:creationId xmlns:p14="http://schemas.microsoft.com/office/powerpoint/2010/main" val="13463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083" y="715485"/>
            <a:ext cx="4715435" cy="369332"/>
          </a:xfrm>
          <a:prstGeom prst="rect">
            <a:avLst/>
          </a:prstGeom>
          <a:noFill/>
        </p:spPr>
        <p:txBody>
          <a:bodyPr wrap="square">
            <a:spAutoFit/>
          </a:bodyPr>
          <a:lstStyle/>
          <a:p>
            <a:pPr algn="ctr">
              <a:defRPr/>
            </a:pPr>
            <a:r>
              <a:rPr lang="en-US" dirty="0">
                <a:ln w="1905"/>
                <a:solidFill>
                  <a:srgbClr val="C00000"/>
                </a:solidFill>
                <a:effectLst>
                  <a:innerShdw blurRad="69850" dist="43180" dir="5400000">
                    <a:srgbClr val="000000">
                      <a:alpha val="65000"/>
                    </a:srgbClr>
                  </a:innerShdw>
                </a:effectLst>
                <a:latin typeface="Lato"/>
                <a:cs typeface="Arial" charset="0"/>
              </a:rPr>
              <a:t>Conceptual Events </a:t>
            </a:r>
          </a:p>
        </p:txBody>
      </p:sp>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8"/>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378387"/>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CBE08D-9314-9C4A-BFBF-79E776AE5894}"/>
              </a:ext>
            </a:extLst>
          </p:cNvPr>
          <p:cNvSpPr txBox="1"/>
          <p:nvPr/>
        </p:nvSpPr>
        <p:spPr>
          <a:xfrm>
            <a:off x="233083" y="1134919"/>
            <a:ext cx="9144000" cy="307777"/>
          </a:xfrm>
          <a:prstGeom prst="rect">
            <a:avLst/>
          </a:prstGeom>
          <a:noFill/>
        </p:spPr>
        <p:txBody>
          <a:bodyPr>
            <a:spAutoFit/>
          </a:bodyPr>
          <a:lstStyle/>
          <a:p>
            <a:pPr eaLnBrk="1" hangingPunct="1">
              <a:defRPr/>
            </a:pPr>
            <a:r>
              <a:rPr lang="en-US" sz="1400" dirty="0">
                <a:solidFill>
                  <a:srgbClr val="C00000"/>
                </a:solidFill>
                <a:latin typeface="Lato"/>
                <a:cs typeface="Arial" charset="0"/>
              </a:rPr>
              <a:t>EVENTS: State Arogya Mela 2022, Ministry of </a:t>
            </a:r>
            <a:r>
              <a:rPr lang="en-US" sz="1400" dirty="0" err="1">
                <a:solidFill>
                  <a:srgbClr val="C00000"/>
                </a:solidFill>
                <a:latin typeface="Lato"/>
                <a:cs typeface="Arial" charset="0"/>
              </a:rPr>
              <a:t>Ayush</a:t>
            </a:r>
            <a:r>
              <a:rPr lang="en-US" sz="1400" dirty="0">
                <a:solidFill>
                  <a:srgbClr val="C00000"/>
                </a:solidFill>
                <a:latin typeface="Lato"/>
                <a:cs typeface="Arial" charset="0"/>
              </a:rPr>
              <a:t>, Govt. of India, Mizoram</a:t>
            </a:r>
          </a:p>
        </p:txBody>
      </p:sp>
      <p:pic>
        <p:nvPicPr>
          <p:cNvPr id="3" name="Picture 2">
            <a:extLst>
              <a:ext uri="{FF2B5EF4-FFF2-40B4-BE49-F238E27FC236}">
                <a16:creationId xmlns:a16="http://schemas.microsoft.com/office/drawing/2014/main" id="{FFCE5DD9-5A3C-1507-1883-7C6A4AA7D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28" y="1632547"/>
            <a:ext cx="4978690" cy="4414698"/>
          </a:xfrm>
          <a:prstGeom prst="rect">
            <a:avLst/>
          </a:prstGeom>
        </p:spPr>
      </p:pic>
      <p:pic>
        <p:nvPicPr>
          <p:cNvPr id="6" name="Picture 5">
            <a:extLst>
              <a:ext uri="{FF2B5EF4-FFF2-40B4-BE49-F238E27FC236}">
                <a16:creationId xmlns:a16="http://schemas.microsoft.com/office/drawing/2014/main" id="{BD8812BB-7BDE-0454-6567-003C02FC1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659" y="1568822"/>
            <a:ext cx="5880847" cy="4410635"/>
          </a:xfrm>
          <a:prstGeom prst="rect">
            <a:avLst/>
          </a:prstGeom>
        </p:spPr>
      </p:pic>
    </p:spTree>
    <p:extLst>
      <p:ext uri="{BB962C8B-B14F-4D97-AF65-F5344CB8AC3E}">
        <p14:creationId xmlns:p14="http://schemas.microsoft.com/office/powerpoint/2010/main" val="324471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1" y="468011"/>
            <a:ext cx="4743694" cy="1279977"/>
          </a:xfrm>
          <a:prstGeom prst="rect">
            <a:avLst/>
          </a:prstGeom>
        </p:spPr>
        <p:txBody>
          <a:bodyPr vert="horz" lIns="91440" tIns="45720" rIns="91440" bIns="45720" rtlCol="0" anchor="ctr">
            <a:noAutofit/>
          </a:bodyPr>
          <a:lstStyle/>
          <a:p>
            <a:pPr rtl="0">
              <a:spcBef>
                <a:spcPts val="0"/>
              </a:spcBef>
              <a:spcAft>
                <a:spcPts val="0"/>
              </a:spcAft>
            </a:pPr>
            <a:r>
              <a:rPr lang="en-IN" sz="2400" b="0" i="0" u="none" strike="noStrike" dirty="0">
                <a:solidFill>
                  <a:srgbClr val="C00000"/>
                </a:solidFill>
                <a:effectLst/>
                <a:latin typeface="Lato Black" panose="020F0A02020204030203" pitchFamily="34" charset="0"/>
              </a:rPr>
              <a:t>OUR </a:t>
            </a:r>
            <a:r>
              <a:rPr lang="en-IN" sz="2400" dirty="0">
                <a:solidFill>
                  <a:srgbClr val="C00000"/>
                </a:solidFill>
                <a:latin typeface="Lato Black" panose="020F0A02020204030203" pitchFamily="34" charset="0"/>
              </a:rPr>
              <a:t>ESTEEMED CLIENTS</a:t>
            </a:r>
            <a:endParaRPr lang="en-US" sz="2400" b="1" dirty="0">
              <a:solidFill>
                <a:srgbClr val="C00000"/>
              </a:solidFill>
              <a:latin typeface="Lato Black" panose="020F0A02020204030203" pitchFamily="34" charset="0"/>
              <a:ea typeface="+mj-ea"/>
              <a:cs typeface="Arial" panose="020B0604020202020204" pitchFamily="34" charset="0"/>
            </a:endParaRPr>
          </a:p>
          <a:p>
            <a:pPr rtl="0">
              <a:spcBef>
                <a:spcPts val="0"/>
              </a:spcBef>
              <a:spcAft>
                <a:spcPts val="0"/>
              </a:spcAft>
            </a:pPr>
            <a:endParaRPr lang="en-IN" sz="2400" dirty="0">
              <a:solidFill>
                <a:srgbClr val="C00000"/>
              </a:solidFill>
              <a:latin typeface="Lato Black" panose="020F0A02020204030203" pitchFamily="34" charset="0"/>
            </a:endParaRPr>
          </a:p>
        </p:txBody>
      </p:sp>
      <p:pic>
        <p:nvPicPr>
          <p:cNvPr id="6" name="Picture 19" descr="logo assam govt.jpg">
            <a:extLst>
              <a:ext uri="{FF2B5EF4-FFF2-40B4-BE49-F238E27FC236}">
                <a16:creationId xmlns:a16="http://schemas.microsoft.com/office/drawing/2014/main" id="{68023C11-25A3-4194-BCC2-1AC16CE8CE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4611" y="1695169"/>
            <a:ext cx="2914149" cy="149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logo.png">
            <a:extLst>
              <a:ext uri="{FF2B5EF4-FFF2-40B4-BE49-F238E27FC236}">
                <a16:creationId xmlns:a16="http://schemas.microsoft.com/office/drawing/2014/main" id="{FFEDE7A7-F733-4731-9DC6-7184C0E8E3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7636"/>
            <a:ext cx="1893903" cy="189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nh logo.png">
            <a:extLst>
              <a:ext uri="{FF2B5EF4-FFF2-40B4-BE49-F238E27FC236}">
                <a16:creationId xmlns:a16="http://schemas.microsoft.com/office/drawing/2014/main" id="{F52843DC-44D9-44CD-8B30-80E3997EF0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6715" y="4170748"/>
            <a:ext cx="2399480" cy="1199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download.jpg">
            <a:extLst>
              <a:ext uri="{FF2B5EF4-FFF2-40B4-BE49-F238E27FC236}">
                <a16:creationId xmlns:a16="http://schemas.microsoft.com/office/drawing/2014/main" id="{B1B7B0BB-7476-42B7-B165-F57B1AF96C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1819" y="1659377"/>
            <a:ext cx="1545626" cy="154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Users\intel\Desktop\download.png">
            <a:extLst>
              <a:ext uri="{FF2B5EF4-FFF2-40B4-BE49-F238E27FC236}">
                <a16:creationId xmlns:a16="http://schemas.microsoft.com/office/drawing/2014/main" id="{5501BD69-BE36-4619-9373-ED95397A2B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6250"/>
          <a:stretch>
            <a:fillRect/>
          </a:stretch>
        </p:blipFill>
        <p:spPr bwMode="auto">
          <a:xfrm>
            <a:off x="656256" y="4277022"/>
            <a:ext cx="2178903" cy="128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C:\Users\intel\Desktop\Eastern-Zonal-Cultural-Centre-EZCC.png">
            <a:extLst>
              <a:ext uri="{FF2B5EF4-FFF2-40B4-BE49-F238E27FC236}">
                <a16:creationId xmlns:a16="http://schemas.microsoft.com/office/drawing/2014/main" id="{B3FCCAFF-FA89-4C55-A5AE-B79A0A5E50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1795" y="3716458"/>
            <a:ext cx="1339542" cy="165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Users\intel\Desktop\download (1).png">
            <a:extLst>
              <a:ext uri="{FF2B5EF4-FFF2-40B4-BE49-F238E27FC236}">
                <a16:creationId xmlns:a16="http://schemas.microsoft.com/office/drawing/2014/main" id="{4C8E3263-57AE-4DB6-8FD4-9A9FDF6C61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5346" y="1915932"/>
            <a:ext cx="2054394" cy="10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5D8F584-32C6-4A17-8D23-974DA5769E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45513" y="3756217"/>
            <a:ext cx="1536342" cy="1614272"/>
          </a:xfrm>
          <a:prstGeom prst="rect">
            <a:avLst/>
          </a:prstGeom>
        </p:spPr>
      </p:pic>
      <p:pic>
        <p:nvPicPr>
          <p:cNvPr id="17" name="Picture 17" descr="C:\Users\Rinks\Desktop\sbi.png">
            <a:extLst>
              <a:ext uri="{FF2B5EF4-FFF2-40B4-BE49-F238E27FC236}">
                <a16:creationId xmlns:a16="http://schemas.microsoft.com/office/drawing/2014/main" id="{4595D5D0-F29E-4CF4-B08D-661F79E7C2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20174" y="4173146"/>
            <a:ext cx="1879720" cy="114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341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0" y="590550"/>
            <a:ext cx="9144000" cy="369332"/>
          </a:xfrm>
          <a:prstGeom prst="rect">
            <a:avLst/>
          </a:prstGeom>
          <a:noFill/>
        </p:spPr>
        <p:txBody>
          <a:bodyPr>
            <a:spAutoFit/>
          </a:bodyPr>
          <a:lstStyle/>
          <a:p>
            <a:pPr eaLnBrk="1" hangingPunct="1">
              <a:defRPr/>
            </a:pPr>
            <a:r>
              <a:rPr lang="en-US" dirty="0">
                <a:solidFill>
                  <a:srgbClr val="C00000"/>
                </a:solidFill>
                <a:latin typeface="Lato"/>
                <a:cs typeface="Arial" charset="0"/>
              </a:rPr>
              <a:t>BTL Activities: MI Roadshow</a:t>
            </a:r>
          </a:p>
        </p:txBody>
      </p:sp>
      <p:sp>
        <p:nvSpPr>
          <p:cNvPr id="25606" name="TextBox 8"/>
          <p:cNvSpPr txBox="1">
            <a:spLocks noChangeArrowheads="1"/>
          </p:cNvSpPr>
          <p:nvPr/>
        </p:nvSpPr>
        <p:spPr bwMode="auto">
          <a:xfrm>
            <a:off x="1600200" y="1066800"/>
            <a:ext cx="4572000" cy="1754188"/>
          </a:xfrm>
          <a:prstGeom prst="rect">
            <a:avLst/>
          </a:prstGeom>
          <a:noFill/>
          <a:ln w="9525">
            <a:noFill/>
            <a:miter lim="800000"/>
            <a:headEnd/>
            <a:tailEnd/>
          </a:ln>
        </p:spPr>
        <p:txBody>
          <a:bodyPr>
            <a:spAutoFit/>
          </a:bodyPr>
          <a:lstStyle/>
          <a:p>
            <a:pPr algn="just" eaLnBrk="1" hangingPunct="1">
              <a:defRPr/>
            </a:pPr>
            <a:r>
              <a:rPr lang="en-US" dirty="0">
                <a:solidFill>
                  <a:schemeClr val="tx1">
                    <a:lumMod val="95000"/>
                    <a:lumOff val="5000"/>
                  </a:schemeClr>
                </a:solidFill>
                <a:latin typeface="Calibri" pitchFamily="34" charset="0"/>
                <a:cs typeface="Arial" charset="0"/>
              </a:rPr>
              <a:t>Road Show which is very interactive and reaches direct to the targeted group. The whole fabrication is customized and different kind of activities can be included. There will be anchor to hold the show and promoters for giving out leaflets and engagement activities. </a:t>
            </a:r>
          </a:p>
        </p:txBody>
      </p:sp>
      <p:pic>
        <p:nvPicPr>
          <p:cNvPr id="44038" name="Picture 8" descr="D:\HDFC AND mi\MI Road Show\IMG_3537 -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8956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9" descr="D:\HDFC AND mi\MI Road Show\IMG_3539 -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306" y="762281"/>
            <a:ext cx="3605305" cy="270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0" descr="D:\HDFC AND mi\MI Road Show\JAGIROAD (5)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535" y="3522569"/>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68CE0504-2369-43AF-A03F-36034DFFCDBC}"/>
              </a:ext>
            </a:extLst>
          </p:cNvPr>
          <p:cNvCxnSpPr>
            <a:cxnSpLocks/>
          </p:cNvCxnSpPr>
          <p:nvPr/>
        </p:nvCxnSpPr>
        <p:spPr>
          <a:xfrm>
            <a:off x="865094" y="587188"/>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FE9B53-1BF4-4EC3-9222-169D03B527C4}"/>
              </a:ext>
            </a:extLst>
          </p:cNvPr>
          <p:cNvCxnSpPr>
            <a:cxnSpLocks/>
          </p:cNvCxnSpPr>
          <p:nvPr/>
        </p:nvCxnSpPr>
        <p:spPr>
          <a:xfrm>
            <a:off x="865094" y="6378387"/>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344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3B6A24-8C58-4B7E-AD97-BA133B1BD225}"/>
              </a:ext>
            </a:extLst>
          </p:cNvPr>
          <p:cNvSpPr txBox="1"/>
          <p:nvPr/>
        </p:nvSpPr>
        <p:spPr>
          <a:xfrm>
            <a:off x="3561080" y="749734"/>
            <a:ext cx="3870960" cy="1127760"/>
          </a:xfrm>
          <a:prstGeom prst="rect">
            <a:avLst/>
          </a:prstGeom>
        </p:spPr>
        <p:txBody>
          <a:bodyPr vert="horz" lIns="91440" tIns="45720" rIns="91440" bIns="45720" rtlCol="0" anchor="ctr">
            <a:noAutofit/>
          </a:bodyPr>
          <a:lstStyle/>
          <a:p>
            <a:pPr algn="ctr" rtl="0">
              <a:spcBef>
                <a:spcPts val="0"/>
              </a:spcBef>
              <a:spcAft>
                <a:spcPts val="0"/>
              </a:spcAft>
            </a:pPr>
            <a:r>
              <a:rPr lang="en-IN" sz="2800" b="0" i="0" u="none" strike="noStrike" dirty="0">
                <a:solidFill>
                  <a:srgbClr val="C00000"/>
                </a:solidFill>
                <a:effectLst/>
                <a:latin typeface="Lato" panose="020F0502020204030203" pitchFamily="34" charset="0"/>
              </a:rPr>
              <a:t>Thank you!</a:t>
            </a:r>
            <a:br>
              <a:rPr lang="en-IN" sz="2800" dirty="0">
                <a:solidFill>
                  <a:srgbClr val="C00000"/>
                </a:solidFill>
                <a:latin typeface="Lato" panose="020F0502020204030203" pitchFamily="34" charset="0"/>
              </a:rPr>
            </a:br>
            <a:endParaRPr lang="en-US" sz="2800" b="1" kern="1200" dirty="0">
              <a:solidFill>
                <a:srgbClr val="C00000"/>
              </a:solidFill>
              <a:latin typeface="Lato" panose="020F0502020204030203" pitchFamily="34" charset="0"/>
              <a:ea typeface="+mj-ea"/>
              <a:cs typeface="Arial" panose="020B0604020202020204" pitchFamily="34" charset="0"/>
            </a:endParaRPr>
          </a:p>
        </p:txBody>
      </p:sp>
      <p:pic>
        <p:nvPicPr>
          <p:cNvPr id="3" name="Picture 3" descr="C:\Users\user\Desktop\marcom1.jpg">
            <a:extLst>
              <a:ext uri="{FF2B5EF4-FFF2-40B4-BE49-F238E27FC236}">
                <a16:creationId xmlns:a16="http://schemas.microsoft.com/office/drawing/2014/main" id="{9D7F07B1-5C97-88F3-250B-893AE4363E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5337" y="2789955"/>
            <a:ext cx="3442447" cy="258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024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1" y="468011"/>
            <a:ext cx="4743694" cy="1279977"/>
          </a:xfrm>
          <a:prstGeom prst="rect">
            <a:avLst/>
          </a:prstGeom>
        </p:spPr>
        <p:txBody>
          <a:bodyPr vert="horz" lIns="91440" tIns="45720" rIns="91440" bIns="45720" rtlCol="0" anchor="ctr">
            <a:noAutofit/>
          </a:bodyPr>
          <a:lstStyle/>
          <a:p>
            <a:pPr rtl="0">
              <a:spcBef>
                <a:spcPts val="0"/>
              </a:spcBef>
              <a:spcAft>
                <a:spcPts val="0"/>
              </a:spcAft>
            </a:pPr>
            <a:r>
              <a:rPr lang="en-IN" sz="2400" b="0" i="0" u="none" strike="noStrike" dirty="0">
                <a:solidFill>
                  <a:srgbClr val="C00000"/>
                </a:solidFill>
                <a:effectLst/>
                <a:latin typeface="Lato Black" panose="020F0A02020204030203" pitchFamily="34" charset="0"/>
              </a:rPr>
              <a:t>OUR </a:t>
            </a:r>
            <a:r>
              <a:rPr lang="en-IN" sz="2400" dirty="0">
                <a:solidFill>
                  <a:srgbClr val="C00000"/>
                </a:solidFill>
                <a:latin typeface="Lato Black" panose="020F0A02020204030203" pitchFamily="34" charset="0"/>
              </a:rPr>
              <a:t>ESTEEMED CLIENTS</a:t>
            </a:r>
            <a:endParaRPr lang="en-US" sz="2400" b="1" dirty="0">
              <a:solidFill>
                <a:srgbClr val="C00000"/>
              </a:solidFill>
              <a:latin typeface="Lato Black" panose="020F0A02020204030203" pitchFamily="34" charset="0"/>
              <a:ea typeface="+mj-ea"/>
              <a:cs typeface="Arial" panose="020B0604020202020204" pitchFamily="34" charset="0"/>
            </a:endParaRPr>
          </a:p>
          <a:p>
            <a:pPr rtl="0">
              <a:spcBef>
                <a:spcPts val="0"/>
              </a:spcBef>
              <a:spcAft>
                <a:spcPts val="0"/>
              </a:spcAft>
            </a:pPr>
            <a:endParaRPr lang="en-IN" sz="2400" dirty="0">
              <a:solidFill>
                <a:srgbClr val="C00000"/>
              </a:solidFill>
              <a:latin typeface="Lato Black" panose="020F0A02020204030203" pitchFamily="34" charset="0"/>
            </a:endParaRPr>
          </a:p>
        </p:txBody>
      </p:sp>
      <p:pic>
        <p:nvPicPr>
          <p:cNvPr id="17" name="Picture 16" descr="C:\Users\Rinks\Desktop\HDFC.png">
            <a:extLst>
              <a:ext uri="{FF2B5EF4-FFF2-40B4-BE49-F238E27FC236}">
                <a16:creationId xmlns:a16="http://schemas.microsoft.com/office/drawing/2014/main" id="{845E4E95-9EC5-47B3-8232-5BA6B6419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602" y="1764544"/>
            <a:ext cx="2400639" cy="79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Rinks\Desktop\boi.jpg">
            <a:extLst>
              <a:ext uri="{FF2B5EF4-FFF2-40B4-BE49-F238E27FC236}">
                <a16:creationId xmlns:a16="http://schemas.microsoft.com/office/drawing/2014/main" id="{902ED30E-0BF3-44F3-A552-08CCDF35B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94" y="3172382"/>
            <a:ext cx="2400639" cy="108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C:\Users\Rinks\Desktop\pnb.jpg">
            <a:extLst>
              <a:ext uri="{FF2B5EF4-FFF2-40B4-BE49-F238E27FC236}">
                <a16:creationId xmlns:a16="http://schemas.microsoft.com/office/drawing/2014/main" id="{A80786F7-E34C-4297-8E16-B1FA904B0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9253" y="2894833"/>
            <a:ext cx="2323202" cy="120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8" descr="C:\Users\Rinks\Desktop\bob.png">
            <a:extLst>
              <a:ext uri="{FF2B5EF4-FFF2-40B4-BE49-F238E27FC236}">
                <a16:creationId xmlns:a16="http://schemas.microsoft.com/office/drawing/2014/main" id="{8842BD07-4EA2-4A28-9E14-9C566E2BC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094" y="4756979"/>
            <a:ext cx="2400639" cy="7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C:\Users\Rinks\Desktop\tata.jpg">
            <a:extLst>
              <a:ext uri="{FF2B5EF4-FFF2-40B4-BE49-F238E27FC236}">
                <a16:creationId xmlns:a16="http://schemas.microsoft.com/office/drawing/2014/main" id="{E9934BA8-306F-4EF0-B228-D998E9604F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7244" y="1560355"/>
            <a:ext cx="20574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Rinks\Desktop\INTEX LOGO.png">
            <a:extLst>
              <a:ext uri="{FF2B5EF4-FFF2-40B4-BE49-F238E27FC236}">
                <a16:creationId xmlns:a16="http://schemas.microsoft.com/office/drawing/2014/main" id="{7510446F-E935-46E4-B059-A4DC6C8C96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1838" y="2787788"/>
            <a:ext cx="2057400" cy="62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descr="C:\Users\Rinks\Desktop\GIONEE.png">
            <a:extLst>
              <a:ext uri="{FF2B5EF4-FFF2-40B4-BE49-F238E27FC236}">
                <a16:creationId xmlns:a16="http://schemas.microsoft.com/office/drawing/2014/main" id="{32B6ECB5-9494-4F20-947C-BE9B94BEC6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0530" y="3587155"/>
            <a:ext cx="1991325" cy="111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C:\Users\Rinks\Desktop\bb.png">
            <a:extLst>
              <a:ext uri="{FF2B5EF4-FFF2-40B4-BE49-F238E27FC236}">
                <a16:creationId xmlns:a16="http://schemas.microsoft.com/office/drawing/2014/main" id="{734F87F0-90F7-4891-B91D-3C8E07A443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3750" y="1968259"/>
            <a:ext cx="25749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descr="C:\Users\Rinks\Desktop\jsw.png">
            <a:extLst>
              <a:ext uri="{FF2B5EF4-FFF2-40B4-BE49-F238E27FC236}">
                <a16:creationId xmlns:a16="http://schemas.microsoft.com/office/drawing/2014/main" id="{076A092F-C68A-4F47-9250-4266FB9CA9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2706" y="4702830"/>
            <a:ext cx="2336906" cy="74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C:\Users\Rinks\Desktop\lg.png">
            <a:extLst>
              <a:ext uri="{FF2B5EF4-FFF2-40B4-BE49-F238E27FC236}">
                <a16:creationId xmlns:a16="http://schemas.microsoft.com/office/drawing/2014/main" id="{55AF1058-02F8-4937-A806-ED10B52D5E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17111" y="1594470"/>
            <a:ext cx="1968753" cy="82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C:\Users\Rinks\Desktop\pantaloons.png">
            <a:extLst>
              <a:ext uri="{FF2B5EF4-FFF2-40B4-BE49-F238E27FC236}">
                <a16:creationId xmlns:a16="http://schemas.microsoft.com/office/drawing/2014/main" id="{A88A3BCD-0EBA-4C7E-A054-D7D838CD49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14768" y="2686565"/>
            <a:ext cx="1831889" cy="111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C:\Users\Rinks\Desktop\vivo.png">
            <a:extLst>
              <a:ext uri="{FF2B5EF4-FFF2-40B4-BE49-F238E27FC236}">
                <a16:creationId xmlns:a16="http://schemas.microsoft.com/office/drawing/2014/main" id="{C1D8F4EE-E052-4157-A7D4-EEB2239AA3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37762" y="4009399"/>
            <a:ext cx="1514876" cy="94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descr="C:\Users\Rinks\Desktop\MOM.png">
            <a:extLst>
              <a:ext uri="{FF2B5EF4-FFF2-40B4-BE49-F238E27FC236}">
                <a16:creationId xmlns:a16="http://schemas.microsoft.com/office/drawing/2014/main" id="{B725B4D5-B743-4977-93A9-6047DD36CD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9574" y="4471903"/>
            <a:ext cx="1991325" cy="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04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5F46151-9E45-4C41-8250-20171CA233D9}"/>
              </a:ext>
            </a:extLst>
          </p:cNvPr>
          <p:cNvSpPr txBox="1"/>
          <p:nvPr/>
        </p:nvSpPr>
        <p:spPr>
          <a:xfrm>
            <a:off x="760461" y="468011"/>
            <a:ext cx="4743694" cy="1279977"/>
          </a:xfrm>
          <a:prstGeom prst="rect">
            <a:avLst/>
          </a:prstGeom>
        </p:spPr>
        <p:txBody>
          <a:bodyPr vert="horz" lIns="91440" tIns="45720" rIns="91440" bIns="45720" rtlCol="0" anchor="ctr">
            <a:noAutofit/>
          </a:bodyPr>
          <a:lstStyle/>
          <a:p>
            <a:pPr rtl="0">
              <a:spcBef>
                <a:spcPts val="0"/>
              </a:spcBef>
              <a:spcAft>
                <a:spcPts val="0"/>
              </a:spcAft>
            </a:pPr>
            <a:r>
              <a:rPr lang="en-IN" sz="2400" b="0" i="0" u="none" strike="noStrike" dirty="0">
                <a:solidFill>
                  <a:srgbClr val="C00000"/>
                </a:solidFill>
                <a:effectLst/>
                <a:latin typeface="Lato Black" panose="020F0A02020204030203" pitchFamily="34" charset="0"/>
              </a:rPr>
              <a:t>OUR </a:t>
            </a:r>
            <a:r>
              <a:rPr lang="en-IN" sz="2400" dirty="0">
                <a:solidFill>
                  <a:srgbClr val="C00000"/>
                </a:solidFill>
                <a:latin typeface="Lato Black" panose="020F0A02020204030203" pitchFamily="34" charset="0"/>
              </a:rPr>
              <a:t>ESTEEMED CLIENTS</a:t>
            </a:r>
            <a:endParaRPr lang="en-US" sz="2400" b="1" dirty="0">
              <a:solidFill>
                <a:srgbClr val="C00000"/>
              </a:solidFill>
              <a:latin typeface="Lato Black" panose="020F0A02020204030203" pitchFamily="34" charset="0"/>
              <a:ea typeface="+mj-ea"/>
              <a:cs typeface="Arial" panose="020B0604020202020204" pitchFamily="34" charset="0"/>
            </a:endParaRPr>
          </a:p>
          <a:p>
            <a:pPr rtl="0">
              <a:spcBef>
                <a:spcPts val="0"/>
              </a:spcBef>
              <a:spcAft>
                <a:spcPts val="0"/>
              </a:spcAft>
            </a:pPr>
            <a:endParaRPr lang="en-IN" sz="2400" dirty="0">
              <a:solidFill>
                <a:srgbClr val="C00000"/>
              </a:solidFill>
              <a:latin typeface="Lato Black" panose="020F0A02020204030203" pitchFamily="34" charset="0"/>
            </a:endParaRPr>
          </a:p>
        </p:txBody>
      </p:sp>
      <p:pic>
        <p:nvPicPr>
          <p:cNvPr id="33" name="Picture 7" descr="C:\Users\Rinks\Desktop\gold.png">
            <a:extLst>
              <a:ext uri="{FF2B5EF4-FFF2-40B4-BE49-F238E27FC236}">
                <a16:creationId xmlns:a16="http://schemas.microsoft.com/office/drawing/2014/main" id="{88A81E87-1A81-4C66-B6FA-03A26B5D8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93" y="1324058"/>
            <a:ext cx="1054618" cy="104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descr="C:\Users\Rinks\Desktop\maruti.png">
            <a:extLst>
              <a:ext uri="{FF2B5EF4-FFF2-40B4-BE49-F238E27FC236}">
                <a16:creationId xmlns:a16="http://schemas.microsoft.com/office/drawing/2014/main" id="{9CA8B518-D4F5-4442-950D-828A07F45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030" y="1203612"/>
            <a:ext cx="1316181" cy="131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 descr="C:\Users\Rinks\Desktop\austin.png">
            <a:extLst>
              <a:ext uri="{FF2B5EF4-FFF2-40B4-BE49-F238E27FC236}">
                <a16:creationId xmlns:a16="http://schemas.microsoft.com/office/drawing/2014/main" id="{35400107-16A2-4BDE-A5AF-358509004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094" y="2836966"/>
            <a:ext cx="1576183" cy="81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descr="C:\Users\Rinks\Desktop\hero.png">
            <a:extLst>
              <a:ext uri="{FF2B5EF4-FFF2-40B4-BE49-F238E27FC236}">
                <a16:creationId xmlns:a16="http://schemas.microsoft.com/office/drawing/2014/main" id="{FDE9DF3C-A7D1-4C56-92F2-C65BC45292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4964" y="2743197"/>
            <a:ext cx="1173741" cy="7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C:\Users\Rinks\Desktop\azva.jpg">
            <a:extLst>
              <a:ext uri="{FF2B5EF4-FFF2-40B4-BE49-F238E27FC236}">
                <a16:creationId xmlns:a16="http://schemas.microsoft.com/office/drawing/2014/main" id="{3101B183-7C3C-42B1-B7BD-E939A9B1A1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1938" y="2476777"/>
            <a:ext cx="1319831" cy="128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5" descr="C:\Users\Rinks\Desktop\abd.png">
            <a:extLst>
              <a:ext uri="{FF2B5EF4-FFF2-40B4-BE49-F238E27FC236}">
                <a16:creationId xmlns:a16="http://schemas.microsoft.com/office/drawing/2014/main" id="{560E6E50-2ED4-49D6-9F46-BB898B66C5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094" y="3964920"/>
            <a:ext cx="1463715" cy="177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 descr="C:\Users\Rinks\Desktop\best.png">
            <a:extLst>
              <a:ext uri="{FF2B5EF4-FFF2-40B4-BE49-F238E27FC236}">
                <a16:creationId xmlns:a16="http://schemas.microsoft.com/office/drawing/2014/main" id="{55ADBAB3-C3F7-400D-85DA-A06BB272F8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3281" y="2798768"/>
            <a:ext cx="1316181" cy="67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C:\Users\Rinks\Desktop\talk.jpg">
            <a:extLst>
              <a:ext uri="{FF2B5EF4-FFF2-40B4-BE49-F238E27FC236}">
                <a16:creationId xmlns:a16="http://schemas.microsoft.com/office/drawing/2014/main" id="{01DC6684-28E9-48EB-9D79-F622D16EAE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2974" y="4432970"/>
            <a:ext cx="1173741" cy="105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2" descr="C:\Users\Rinks\Desktop\ub.png">
            <a:extLst>
              <a:ext uri="{FF2B5EF4-FFF2-40B4-BE49-F238E27FC236}">
                <a16:creationId xmlns:a16="http://schemas.microsoft.com/office/drawing/2014/main" id="{D539A36F-2603-45D4-ACB9-14EC7D7FFD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74963" y="1107999"/>
            <a:ext cx="1653982" cy="79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3" descr="C:\Users\Rinks\Desktop\pepe.png">
            <a:extLst>
              <a:ext uri="{FF2B5EF4-FFF2-40B4-BE49-F238E27FC236}">
                <a16:creationId xmlns:a16="http://schemas.microsoft.com/office/drawing/2014/main" id="{A9BAF775-C6E6-4EB2-9791-D9A2AC2290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8033" y="2486084"/>
            <a:ext cx="2133600" cy="11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descr="C:\Users\intel\Desktop\amul-logo-5B8DC057DF-seeklogo.com.png">
            <a:extLst>
              <a:ext uri="{FF2B5EF4-FFF2-40B4-BE49-F238E27FC236}">
                <a16:creationId xmlns:a16="http://schemas.microsoft.com/office/drawing/2014/main" id="{7555D5F8-898F-4BFA-A80B-756CED3780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59937" y="4281657"/>
            <a:ext cx="2111374" cy="131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1" descr="nd 24.jpg">
            <a:extLst>
              <a:ext uri="{FF2B5EF4-FFF2-40B4-BE49-F238E27FC236}">
                <a16:creationId xmlns:a16="http://schemas.microsoft.com/office/drawing/2014/main" id="{087FDDFF-5D13-4D8A-87CC-93B5C652631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752947" y="980318"/>
            <a:ext cx="2307029" cy="121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 descr="C:\Users\intel\Desktop\xiaomi-(mi)-logo-vector-png_76185.jpg">
            <a:extLst>
              <a:ext uri="{FF2B5EF4-FFF2-40B4-BE49-F238E27FC236}">
                <a16:creationId xmlns:a16="http://schemas.microsoft.com/office/drawing/2014/main" id="{DD43838B-1D0E-4EDE-9129-D534AC63E0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03379" y="1082269"/>
            <a:ext cx="1433744" cy="143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1" descr="C:\Users\intel\Desktop\download.jpg">
            <a:extLst>
              <a:ext uri="{FF2B5EF4-FFF2-40B4-BE49-F238E27FC236}">
                <a16:creationId xmlns:a16="http://schemas.microsoft.com/office/drawing/2014/main" id="{9AC564FE-FDB3-40A7-95A3-160E0A4291E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17778" r="7556" b="21777"/>
          <a:stretch>
            <a:fillRect/>
          </a:stretch>
        </p:blipFill>
        <p:spPr bwMode="auto">
          <a:xfrm>
            <a:off x="7546206" y="4361389"/>
            <a:ext cx="1644171" cy="10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 descr="C:\Users\intel\Desktop\vendor_logo_20100121103228Red-tape_logo.png">
            <a:extLst>
              <a:ext uri="{FF2B5EF4-FFF2-40B4-BE49-F238E27FC236}">
                <a16:creationId xmlns:a16="http://schemas.microsoft.com/office/drawing/2014/main" id="{78226041-73A6-4637-BE2D-55E844DACB5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64866" y="2891777"/>
            <a:ext cx="1792022" cy="119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C:\Users\intel\Desktop\download.jpg">
            <a:extLst>
              <a:ext uri="{FF2B5EF4-FFF2-40B4-BE49-F238E27FC236}">
                <a16:creationId xmlns:a16="http://schemas.microsoft.com/office/drawing/2014/main" id="{BA2256E1-8D5C-4954-91DE-5FB2B9C5F74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42950" y="4382900"/>
            <a:ext cx="1294173" cy="12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227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91478A-3943-4EFA-BF58-BA4CA83AB719}"/>
              </a:ext>
            </a:extLst>
          </p:cNvPr>
          <p:cNvGrpSpPr/>
          <p:nvPr/>
        </p:nvGrpSpPr>
        <p:grpSpPr>
          <a:xfrm>
            <a:off x="865094" y="587188"/>
            <a:ext cx="10461812" cy="5683623"/>
            <a:chOff x="865094" y="587189"/>
            <a:chExt cx="10461812" cy="5683623"/>
          </a:xfrm>
        </p:grpSpPr>
        <p:cxnSp>
          <p:nvCxnSpPr>
            <p:cNvPr id="8" name="Straight Connector 7">
              <a:extLst>
                <a:ext uri="{FF2B5EF4-FFF2-40B4-BE49-F238E27FC236}">
                  <a16:creationId xmlns:a16="http://schemas.microsoft.com/office/drawing/2014/main" id="{68CE0504-2369-43AF-A03F-36034DFFCDBC}"/>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FE9B53-1BF4-4EC3-9222-169D03B527C4}"/>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 name="Picture 2" descr="C:\Users\intel\Desktop\timthumb.jpg">
            <a:extLst>
              <a:ext uri="{FF2B5EF4-FFF2-40B4-BE49-F238E27FC236}">
                <a16:creationId xmlns:a16="http://schemas.microsoft.com/office/drawing/2014/main" id="{9619C506-6388-C8EA-3E73-0E47619B7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481" y="1747988"/>
            <a:ext cx="1953827" cy="110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27288AF-AAD9-76B6-002A-94E8A26D8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138" y="1076362"/>
            <a:ext cx="3544733" cy="2124934"/>
          </a:xfrm>
          <a:prstGeom prst="rect">
            <a:avLst/>
          </a:prstGeom>
        </p:spPr>
      </p:pic>
      <p:pic>
        <p:nvPicPr>
          <p:cNvPr id="6" name="Picture 5">
            <a:extLst>
              <a:ext uri="{FF2B5EF4-FFF2-40B4-BE49-F238E27FC236}">
                <a16:creationId xmlns:a16="http://schemas.microsoft.com/office/drawing/2014/main" id="{1994907B-F067-CAA7-F714-84AB272CF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1150" y="1495723"/>
            <a:ext cx="2582713" cy="1455711"/>
          </a:xfrm>
          <a:prstGeom prst="rect">
            <a:avLst/>
          </a:prstGeom>
        </p:spPr>
      </p:pic>
      <p:sp>
        <p:nvSpPr>
          <p:cNvPr id="10" name="TextBox 9">
            <a:extLst>
              <a:ext uri="{FF2B5EF4-FFF2-40B4-BE49-F238E27FC236}">
                <a16:creationId xmlns:a16="http://schemas.microsoft.com/office/drawing/2014/main" id="{C029F98E-83B4-2F4F-F68C-65C24778D254}"/>
              </a:ext>
            </a:extLst>
          </p:cNvPr>
          <p:cNvSpPr txBox="1"/>
          <p:nvPr/>
        </p:nvSpPr>
        <p:spPr>
          <a:xfrm>
            <a:off x="760461" y="468011"/>
            <a:ext cx="4743694" cy="1279977"/>
          </a:xfrm>
          <a:prstGeom prst="rect">
            <a:avLst/>
          </a:prstGeom>
        </p:spPr>
        <p:txBody>
          <a:bodyPr vert="horz" lIns="91440" tIns="45720" rIns="91440" bIns="45720" rtlCol="0" anchor="ctr">
            <a:noAutofit/>
          </a:bodyPr>
          <a:lstStyle/>
          <a:p>
            <a:pPr rtl="0">
              <a:spcBef>
                <a:spcPts val="0"/>
              </a:spcBef>
              <a:spcAft>
                <a:spcPts val="0"/>
              </a:spcAft>
            </a:pPr>
            <a:r>
              <a:rPr lang="en-IN" sz="2400" b="0" i="0" u="none" strike="noStrike" dirty="0">
                <a:solidFill>
                  <a:srgbClr val="C00000"/>
                </a:solidFill>
                <a:effectLst/>
                <a:latin typeface="Lato Black" panose="020F0A02020204030203" pitchFamily="34" charset="0"/>
              </a:rPr>
              <a:t>OUR </a:t>
            </a:r>
            <a:r>
              <a:rPr lang="en-IN" sz="2400" dirty="0">
                <a:solidFill>
                  <a:srgbClr val="C00000"/>
                </a:solidFill>
                <a:latin typeface="Lato Black" panose="020F0A02020204030203" pitchFamily="34" charset="0"/>
              </a:rPr>
              <a:t>ESTEEMED CLIENTS</a:t>
            </a:r>
            <a:endParaRPr lang="en-US" sz="2400" b="1" dirty="0">
              <a:solidFill>
                <a:srgbClr val="C00000"/>
              </a:solidFill>
              <a:latin typeface="Lato Black" panose="020F0A02020204030203" pitchFamily="34" charset="0"/>
              <a:ea typeface="+mj-ea"/>
              <a:cs typeface="Arial" panose="020B0604020202020204" pitchFamily="34" charset="0"/>
            </a:endParaRPr>
          </a:p>
          <a:p>
            <a:pPr rtl="0">
              <a:spcBef>
                <a:spcPts val="0"/>
              </a:spcBef>
              <a:spcAft>
                <a:spcPts val="0"/>
              </a:spcAft>
            </a:pPr>
            <a:endParaRPr lang="en-IN" sz="2400" dirty="0">
              <a:solidFill>
                <a:srgbClr val="C00000"/>
              </a:solidFill>
              <a:latin typeface="Lato Black" panose="020F0A02020204030203" pitchFamily="34" charset="0"/>
            </a:endParaRPr>
          </a:p>
        </p:txBody>
      </p:sp>
      <p:pic>
        <p:nvPicPr>
          <p:cNvPr id="12" name="Picture 10" descr="C:\Users\Rinks\Desktop\I PHONE.jpg">
            <a:extLst>
              <a:ext uri="{FF2B5EF4-FFF2-40B4-BE49-F238E27FC236}">
                <a16:creationId xmlns:a16="http://schemas.microsoft.com/office/drawing/2014/main" id="{2A88C1F7-DE8B-193D-F58E-187D75C61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9043" y="3859968"/>
            <a:ext cx="3807853" cy="14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586DFB3-FBFE-D852-B3E8-35BC6C7B2C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104" y="3398238"/>
            <a:ext cx="4002741" cy="2071418"/>
          </a:xfrm>
          <a:prstGeom prst="rect">
            <a:avLst/>
          </a:prstGeom>
        </p:spPr>
      </p:pic>
      <p:pic>
        <p:nvPicPr>
          <p:cNvPr id="16" name="Picture 15">
            <a:extLst>
              <a:ext uri="{FF2B5EF4-FFF2-40B4-BE49-F238E27FC236}">
                <a16:creationId xmlns:a16="http://schemas.microsoft.com/office/drawing/2014/main" id="{A618F66C-CEC3-7EC8-DD71-C5F5553577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4558" y="2966888"/>
            <a:ext cx="2143125" cy="2143125"/>
          </a:xfrm>
          <a:prstGeom prst="rect">
            <a:avLst/>
          </a:prstGeom>
        </p:spPr>
      </p:pic>
      <p:pic>
        <p:nvPicPr>
          <p:cNvPr id="17" name="Picture 8" descr="C:\Users\Rinks\Desktop\jockey.png">
            <a:extLst>
              <a:ext uri="{FF2B5EF4-FFF2-40B4-BE49-F238E27FC236}">
                <a16:creationId xmlns:a16="http://schemas.microsoft.com/office/drawing/2014/main" id="{F96182FA-ACBF-7C4C-01E7-B05754A488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5939" y="5315679"/>
            <a:ext cx="1934943" cy="63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434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3A4D2BB-105B-48F3-A9A0-0B25937AC802}"/>
              </a:ext>
            </a:extLst>
          </p:cNvPr>
          <p:cNvSpPr txBox="1"/>
          <p:nvPr/>
        </p:nvSpPr>
        <p:spPr>
          <a:xfrm>
            <a:off x="2413975" y="652499"/>
            <a:ext cx="3682025" cy="887050"/>
          </a:xfrm>
          <a:prstGeom prst="rect">
            <a:avLst/>
          </a:prstGeom>
        </p:spPr>
        <p:txBody>
          <a:bodyPr vert="horz" lIns="91440" tIns="45720" rIns="91440" bIns="45720" rtlCol="0" anchor="ctr">
            <a:noAutofit/>
          </a:bodyPr>
          <a:lstStyle/>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Samples of work, design, Print, Media campaigns. </a:t>
            </a:r>
          </a:p>
          <a:p>
            <a:pPr rtl="0">
              <a:spcBef>
                <a:spcPts val="0"/>
              </a:spcBef>
              <a:spcAft>
                <a:spcPts val="0"/>
              </a:spcAft>
            </a:pPr>
            <a:r>
              <a:rPr lang="en-US" sz="1200" i="0" u="none" strike="noStrike" dirty="0">
                <a:solidFill>
                  <a:schemeClr val="bg1">
                    <a:lumMod val="50000"/>
                  </a:schemeClr>
                </a:solidFill>
                <a:effectLst/>
                <a:latin typeface="Lato" panose="020F0502020204030203" pitchFamily="34" charset="0"/>
              </a:rPr>
              <a:t>Regional, </a:t>
            </a:r>
            <a:r>
              <a:rPr lang="en-US" sz="1200" dirty="0">
                <a:solidFill>
                  <a:schemeClr val="bg1">
                    <a:lumMod val="50000"/>
                  </a:schemeClr>
                </a:solidFill>
                <a:latin typeface="Lato" panose="020F0502020204030203" pitchFamily="34" charset="0"/>
              </a:rPr>
              <a:t>N</a:t>
            </a:r>
            <a:r>
              <a:rPr lang="en-US" sz="1200" i="0" u="none" strike="noStrike" dirty="0">
                <a:solidFill>
                  <a:schemeClr val="bg1">
                    <a:lumMod val="50000"/>
                  </a:schemeClr>
                </a:solidFill>
                <a:effectLst/>
                <a:latin typeface="Lato" panose="020F0502020204030203" pitchFamily="34" charset="0"/>
              </a:rPr>
              <a:t>ational and International. </a:t>
            </a:r>
            <a:endParaRPr lang="en-US" sz="1200" dirty="0">
              <a:solidFill>
                <a:schemeClr val="bg1">
                  <a:lumMod val="50000"/>
                </a:schemeClr>
              </a:solidFill>
              <a:effectLst/>
              <a:latin typeface="Lato" panose="020F0502020204030203" pitchFamily="34" charset="0"/>
            </a:endParaRPr>
          </a:p>
          <a:p>
            <a:br>
              <a:rPr lang="en-US" sz="1200" dirty="0">
                <a:solidFill>
                  <a:schemeClr val="bg1">
                    <a:lumMod val="50000"/>
                  </a:schemeClr>
                </a:solidFill>
                <a:latin typeface="Lato" panose="020F0502020204030203" pitchFamily="34" charset="0"/>
              </a:rPr>
            </a:br>
            <a:br>
              <a:rPr lang="en-IN" sz="1200" dirty="0">
                <a:solidFill>
                  <a:schemeClr val="bg1">
                    <a:lumMod val="50000"/>
                  </a:schemeClr>
                </a:solidFill>
                <a:latin typeface="Lato" panose="020F0502020204030203" pitchFamily="34" charset="0"/>
              </a:rPr>
            </a:br>
            <a:endParaRPr lang="en-US" sz="1200" kern="1200" dirty="0">
              <a:solidFill>
                <a:schemeClr val="bg1">
                  <a:lumMod val="50000"/>
                </a:schemeClr>
              </a:solidFill>
              <a:latin typeface="Lato" panose="020F0502020204030203" pitchFamily="34" charset="0"/>
              <a:ea typeface="+mj-ea"/>
              <a:cs typeface="Arial" panose="020B0604020202020204" pitchFamily="34" charset="0"/>
            </a:endParaRPr>
          </a:p>
        </p:txBody>
      </p:sp>
      <p:sp>
        <p:nvSpPr>
          <p:cNvPr id="13" name="TextBox 12">
            <a:extLst>
              <a:ext uri="{FF2B5EF4-FFF2-40B4-BE49-F238E27FC236}">
                <a16:creationId xmlns:a16="http://schemas.microsoft.com/office/drawing/2014/main" id="{B4C1C271-62B2-4C12-AECA-FED8F2E6F202}"/>
              </a:ext>
            </a:extLst>
          </p:cNvPr>
          <p:cNvSpPr txBox="1"/>
          <p:nvPr/>
        </p:nvSpPr>
        <p:spPr>
          <a:xfrm>
            <a:off x="779123" y="731758"/>
            <a:ext cx="2216004" cy="361772"/>
          </a:xfrm>
          <a:prstGeom prst="rect">
            <a:avLst/>
          </a:prstGeom>
        </p:spPr>
        <p:txBody>
          <a:bodyPr vert="horz" lIns="91440" tIns="45720" rIns="91440" bIns="45720" rtlCol="0" anchor="ctr">
            <a:noAutofit/>
          </a:bodyPr>
          <a:lstStyle/>
          <a:p>
            <a:pPr rtl="0">
              <a:spcBef>
                <a:spcPts val="0"/>
              </a:spcBef>
              <a:spcAft>
                <a:spcPts val="0"/>
              </a:spcAft>
            </a:pPr>
            <a:r>
              <a:rPr lang="en-IN" b="0" i="0" u="none" strike="noStrike" dirty="0">
                <a:solidFill>
                  <a:srgbClr val="C00000"/>
                </a:solidFill>
                <a:effectLst/>
                <a:latin typeface="Lato" panose="020F0502020204030203" pitchFamily="34" charset="0"/>
              </a:rPr>
              <a:t>Work Samples</a:t>
            </a:r>
            <a:br>
              <a:rPr lang="en-IN" dirty="0">
                <a:solidFill>
                  <a:srgbClr val="C00000"/>
                </a:solidFill>
                <a:latin typeface="Lato" panose="020F0502020204030203" pitchFamily="34" charset="0"/>
              </a:rPr>
            </a:br>
            <a:endParaRPr lang="en-US" b="1" kern="1200" dirty="0">
              <a:solidFill>
                <a:srgbClr val="C00000"/>
              </a:solidFill>
              <a:latin typeface="Lato" panose="020F0502020204030203" pitchFamily="34" charset="0"/>
              <a:ea typeface="+mj-ea"/>
              <a:cs typeface="Arial" panose="020B0604020202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E6E4FF50-DFF9-4B03-AD8D-22485751B0A0}"/>
              </a:ext>
            </a:extLst>
          </p:cNvPr>
          <p:cNvPicPr>
            <a:picLocks noChangeAspect="1"/>
          </p:cNvPicPr>
          <p:nvPr/>
        </p:nvPicPr>
        <p:blipFill rotWithShape="1">
          <a:blip r:embed="rId2">
            <a:extLst>
              <a:ext uri="{28A0092B-C50C-407E-A947-70E740481C1C}">
                <a14:useLocalDpi xmlns:a14="http://schemas.microsoft.com/office/drawing/2010/main" val="0"/>
              </a:ext>
            </a:extLst>
          </a:blip>
          <a:srcRect l="-6270" r="364"/>
          <a:stretch/>
        </p:blipFill>
        <p:spPr>
          <a:xfrm>
            <a:off x="865094" y="1321376"/>
            <a:ext cx="2710373" cy="2233584"/>
          </a:xfrm>
          <a:prstGeom prst="rect">
            <a:avLst/>
          </a:prstGeom>
          <a:ln w="6350">
            <a:solidFill>
              <a:schemeClr val="bg1">
                <a:lumMod val="75000"/>
              </a:schemeClr>
            </a:solidFill>
          </a:ln>
        </p:spPr>
      </p:pic>
      <p:pic>
        <p:nvPicPr>
          <p:cNvPr id="16" name="Picture 15">
            <a:extLst>
              <a:ext uri="{FF2B5EF4-FFF2-40B4-BE49-F238E27FC236}">
                <a16:creationId xmlns:a16="http://schemas.microsoft.com/office/drawing/2014/main" id="{C3D5C47E-A28E-4EA4-BC36-C2B7FDFF32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33242" y="1321376"/>
            <a:ext cx="3403555" cy="2233582"/>
          </a:xfrm>
          <a:prstGeom prst="rect">
            <a:avLst/>
          </a:prstGeom>
          <a:ln w="6350">
            <a:solidFill>
              <a:schemeClr val="bg1">
                <a:lumMod val="75000"/>
              </a:schemeClr>
            </a:solidFill>
          </a:ln>
        </p:spPr>
      </p:pic>
      <p:pic>
        <p:nvPicPr>
          <p:cNvPr id="17" name="Picture 16">
            <a:extLst>
              <a:ext uri="{FF2B5EF4-FFF2-40B4-BE49-F238E27FC236}">
                <a16:creationId xmlns:a16="http://schemas.microsoft.com/office/drawing/2014/main" id="{68866801-166A-424E-A2CF-101238BCA8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94572" y="1321376"/>
            <a:ext cx="2233584" cy="2233584"/>
          </a:xfrm>
          <a:prstGeom prst="rect">
            <a:avLst/>
          </a:prstGeom>
          <a:ln w="6350">
            <a:solidFill>
              <a:schemeClr val="bg1">
                <a:lumMod val="75000"/>
              </a:schemeClr>
            </a:solidFill>
          </a:ln>
        </p:spPr>
      </p:pic>
      <p:pic>
        <p:nvPicPr>
          <p:cNvPr id="18" name="Picture 17">
            <a:extLst>
              <a:ext uri="{FF2B5EF4-FFF2-40B4-BE49-F238E27FC236}">
                <a16:creationId xmlns:a16="http://schemas.microsoft.com/office/drawing/2014/main" id="{FCC656BC-6296-4CBD-882C-EA1033A0F2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5094" y="3704257"/>
            <a:ext cx="4036643" cy="2421985"/>
          </a:xfrm>
          <a:prstGeom prst="rect">
            <a:avLst/>
          </a:prstGeom>
          <a:ln w="6350">
            <a:solidFill>
              <a:schemeClr val="bg1">
                <a:lumMod val="75000"/>
              </a:schemeClr>
            </a:solidFill>
          </a:ln>
        </p:spPr>
      </p:pic>
      <p:pic>
        <p:nvPicPr>
          <p:cNvPr id="19" name="Picture 18">
            <a:extLst>
              <a:ext uri="{FF2B5EF4-FFF2-40B4-BE49-F238E27FC236}">
                <a16:creationId xmlns:a16="http://schemas.microsoft.com/office/drawing/2014/main" id="{0FF87B1A-2424-4B5A-9261-4E3E741A327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040986" y="3699528"/>
            <a:ext cx="1863065" cy="2421985"/>
          </a:xfrm>
          <a:prstGeom prst="rect">
            <a:avLst/>
          </a:prstGeom>
          <a:ln w="6350">
            <a:solidFill>
              <a:schemeClr val="bg1">
                <a:lumMod val="75000"/>
              </a:schemeClr>
            </a:solidFill>
          </a:ln>
        </p:spPr>
      </p:pic>
      <p:pic>
        <p:nvPicPr>
          <p:cNvPr id="20" name="Picture 19">
            <a:extLst>
              <a:ext uri="{FF2B5EF4-FFF2-40B4-BE49-F238E27FC236}">
                <a16:creationId xmlns:a16="http://schemas.microsoft.com/office/drawing/2014/main" id="{F783EEEF-1130-4E18-94CB-A07A463932C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643491" y="1321016"/>
            <a:ext cx="1749541" cy="2233580"/>
          </a:xfrm>
          <a:prstGeom prst="rect">
            <a:avLst/>
          </a:prstGeom>
          <a:ln w="6350">
            <a:solidFill>
              <a:schemeClr val="bg1">
                <a:lumMod val="75000"/>
              </a:schemeClr>
            </a:solidFill>
          </a:ln>
        </p:spPr>
      </p:pic>
      <p:pic>
        <p:nvPicPr>
          <p:cNvPr id="21" name="Picture 20">
            <a:extLst>
              <a:ext uri="{FF2B5EF4-FFF2-40B4-BE49-F238E27FC236}">
                <a16:creationId xmlns:a16="http://schemas.microsoft.com/office/drawing/2014/main" id="{3F31DD51-EB47-4906-A03A-48C3545BA5F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043300" y="3699527"/>
            <a:ext cx="1711650" cy="2421985"/>
          </a:xfrm>
          <a:prstGeom prst="rect">
            <a:avLst/>
          </a:prstGeom>
          <a:ln w="6350">
            <a:solidFill>
              <a:schemeClr val="bg1">
                <a:lumMod val="75000"/>
              </a:schemeClr>
            </a:solidFill>
          </a:ln>
        </p:spPr>
      </p:pic>
      <p:pic>
        <p:nvPicPr>
          <p:cNvPr id="22" name="Picture 21">
            <a:extLst>
              <a:ext uri="{FF2B5EF4-FFF2-40B4-BE49-F238E27FC236}">
                <a16:creationId xmlns:a16="http://schemas.microsoft.com/office/drawing/2014/main" id="{073A5E1F-3E7F-4FE5-A02E-C838863E6D9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894198" y="3699166"/>
            <a:ext cx="2531689" cy="2421981"/>
          </a:xfrm>
          <a:prstGeom prst="rect">
            <a:avLst/>
          </a:prstGeom>
          <a:ln w="6350">
            <a:solidFill>
              <a:schemeClr val="bg1">
                <a:lumMod val="75000"/>
              </a:schemeClr>
            </a:solidFill>
          </a:ln>
        </p:spPr>
      </p:pic>
      <p:grpSp>
        <p:nvGrpSpPr>
          <p:cNvPr id="23" name="Group 22">
            <a:extLst>
              <a:ext uri="{FF2B5EF4-FFF2-40B4-BE49-F238E27FC236}">
                <a16:creationId xmlns:a16="http://schemas.microsoft.com/office/drawing/2014/main" id="{6D5745B3-50F6-46C5-A3FA-25E480CE01E8}"/>
              </a:ext>
            </a:extLst>
          </p:cNvPr>
          <p:cNvGrpSpPr/>
          <p:nvPr/>
        </p:nvGrpSpPr>
        <p:grpSpPr>
          <a:xfrm>
            <a:off x="865094" y="587189"/>
            <a:ext cx="10461812" cy="5683623"/>
            <a:chOff x="865094" y="587189"/>
            <a:chExt cx="10461812" cy="5683623"/>
          </a:xfrm>
        </p:grpSpPr>
        <p:cxnSp>
          <p:nvCxnSpPr>
            <p:cNvPr id="24" name="Straight Connector 23">
              <a:extLst>
                <a:ext uri="{FF2B5EF4-FFF2-40B4-BE49-F238E27FC236}">
                  <a16:creationId xmlns:a16="http://schemas.microsoft.com/office/drawing/2014/main" id="{A6A38226-4110-4BA0-BFF7-BDC2BDBF1B2F}"/>
                </a:ext>
              </a:extLst>
            </p:cNvPr>
            <p:cNvCxnSpPr>
              <a:cxnSpLocks/>
            </p:cNvCxnSpPr>
            <p:nvPr/>
          </p:nvCxnSpPr>
          <p:spPr>
            <a:xfrm>
              <a:off x="865094" y="587189"/>
              <a:ext cx="104618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4DD1BC-D6CE-4800-BB6E-AD049972CE36}"/>
                </a:ext>
              </a:extLst>
            </p:cNvPr>
            <p:cNvCxnSpPr>
              <a:cxnSpLocks/>
            </p:cNvCxnSpPr>
            <p:nvPr/>
          </p:nvCxnSpPr>
          <p:spPr>
            <a:xfrm>
              <a:off x="865094" y="6270812"/>
              <a:ext cx="10461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0046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652</Words>
  <Application>Microsoft Office PowerPoint</Application>
  <PresentationFormat>Widescreen</PresentationFormat>
  <Paragraphs>114</Paragraphs>
  <Slides>51</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Lato</vt:lpstr>
      <vt:lpstr>Lato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Marcom</dc:creator>
  <cp:lastModifiedBy>Marcom Media</cp:lastModifiedBy>
  <cp:revision>8</cp:revision>
  <dcterms:created xsi:type="dcterms:W3CDTF">2022-06-24T10:26:11Z</dcterms:created>
  <dcterms:modified xsi:type="dcterms:W3CDTF">2025-01-06T07:25:19Z</dcterms:modified>
</cp:coreProperties>
</file>